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4002" r:id="rId3"/>
    <p:sldId id="4000" r:id="rId4"/>
    <p:sldId id="4120" r:id="rId5"/>
    <p:sldId id="4109" r:id="rId6"/>
    <p:sldId id="4112" r:id="rId7"/>
    <p:sldId id="4119" r:id="rId8"/>
    <p:sldId id="4117" r:id="rId9"/>
    <p:sldId id="4118" r:id="rId10"/>
    <p:sldId id="4121"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5C9EAF-11B7-CEE4-6D03-939C0A7544D8}" name="Montagnier, Astrid" initials="MA" userId="S::amontagnier@kpmg.fr::8e36579f-38e3-499b-bda5-fac32282a9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lles MAGUET - AERTEL" initials="GM-A" lastIdx="1" clrIdx="0">
    <p:extLst>
      <p:ext uri="{19B8F6BF-5375-455C-9EA6-DF929625EA0E}">
        <p15:presenceInfo xmlns:p15="http://schemas.microsoft.com/office/powerpoint/2012/main" userId="84f4f63caa54420c" providerId="Windows Live"/>
      </p:ext>
    </p:extLst>
  </p:cmAuthor>
  <p:cmAuthor id="2" name="Beauchamp, Quentin" initials="BQ" lastIdx="5" clrIdx="1">
    <p:extLst>
      <p:ext uri="{19B8F6BF-5375-455C-9EA6-DF929625EA0E}">
        <p15:presenceInfo xmlns:p15="http://schemas.microsoft.com/office/powerpoint/2012/main" userId="S-1-5-21-1849641580-502103650-619646970-189973" providerId="AD"/>
      </p:ext>
    </p:extLst>
  </p:cmAuthor>
  <p:cmAuthor id="3" name="Montagnier, Astrid" initials="MA" lastIdx="3" clrIdx="2">
    <p:extLst>
      <p:ext uri="{19B8F6BF-5375-455C-9EA6-DF929625EA0E}">
        <p15:presenceInfo xmlns:p15="http://schemas.microsoft.com/office/powerpoint/2012/main" userId="S::amontagnier@kpmg.fr::8e36579f-38e3-499b-bda5-fac32282a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70AD47"/>
    <a:srgbClr val="047D93"/>
    <a:srgbClr val="C405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85" d="100"/>
          <a:sy n="85" d="100"/>
        </p:scale>
        <p:origin x="177"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18480-7E50-4823-846D-E997A8CF7B5B}" type="datetimeFigureOut">
              <a:rPr lang="fr-FR" smtClean="0"/>
              <a:t>17/12/2024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A327B-A4D4-4366-92A3-2F4E1DCB3D30}" type="slidenum">
              <a:rPr lang="fr-FR" smtClean="0"/>
              <a:t>‹#›</a:t>
            </a:fld>
            <a:endParaRPr lang="fr-FR"/>
          </a:p>
        </p:txBody>
      </p:sp>
    </p:spTree>
    <p:extLst>
      <p:ext uri="{BB962C8B-B14F-4D97-AF65-F5344CB8AC3E}">
        <p14:creationId xmlns:p14="http://schemas.microsoft.com/office/powerpoint/2010/main" val="381294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A61A10-3523-A44B-A573-D40936A96005}" type="slidenum">
              <a:rPr lang="fr-FR" smtClean="0"/>
              <a:t>1</a:t>
            </a:fld>
            <a:endParaRPr lang="fr-FR"/>
          </a:p>
        </p:txBody>
      </p:sp>
    </p:spTree>
    <p:extLst>
      <p:ext uri="{BB962C8B-B14F-4D97-AF65-F5344CB8AC3E}">
        <p14:creationId xmlns:p14="http://schemas.microsoft.com/office/powerpoint/2010/main" val="244738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A61A10-3523-A44B-A573-D40936A96005}" type="slidenum">
              <a:rPr lang="fr-FR" smtClean="0"/>
              <a:t>2</a:t>
            </a:fld>
            <a:endParaRPr lang="fr-FR"/>
          </a:p>
        </p:txBody>
      </p:sp>
    </p:spTree>
    <p:extLst>
      <p:ext uri="{BB962C8B-B14F-4D97-AF65-F5344CB8AC3E}">
        <p14:creationId xmlns:p14="http://schemas.microsoft.com/office/powerpoint/2010/main" val="359591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kpmg.fr/" TargetMode="Externa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33281-F11E-4A4E-8752-DB3112547C3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AEE7E9A-F298-4037-A9CE-A34A4074F6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C354415-4584-49C9-91F4-1AD7D516FBFA}"/>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5" name="Espace réservé du pied de page 4">
            <a:extLst>
              <a:ext uri="{FF2B5EF4-FFF2-40B4-BE49-F238E27FC236}">
                <a16:creationId xmlns:a16="http://schemas.microsoft.com/office/drawing/2014/main" id="{86A2319B-6319-41A8-ACA1-137B9CBE53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D47C1E-D96A-45CE-A46D-BE291AD4B1FA}"/>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199852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9A7BB-E759-4F3D-BB37-3E8A2A8FF67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32B0658-69EF-4BCC-9C97-22AEEB0D755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8C8CB4-D99F-4F93-985A-D5AC8FFEF814}"/>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5" name="Espace réservé du pied de page 4">
            <a:extLst>
              <a:ext uri="{FF2B5EF4-FFF2-40B4-BE49-F238E27FC236}">
                <a16:creationId xmlns:a16="http://schemas.microsoft.com/office/drawing/2014/main" id="{483BBAD3-0B48-437E-A8E3-4E63C82C9A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1AD51B-F15E-4255-B10D-13831D569E5F}"/>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298913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B8E4F1A-B168-49D3-B0A4-C451EF13BF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A270EF-CD85-4B0D-BD58-BED2CD6AEE8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D3007B-0818-4A14-8432-429973F1BCB2}"/>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5" name="Espace réservé du pied de page 4">
            <a:extLst>
              <a:ext uri="{FF2B5EF4-FFF2-40B4-BE49-F238E27FC236}">
                <a16:creationId xmlns:a16="http://schemas.microsoft.com/office/drawing/2014/main" id="{3CA3F331-8182-426B-BFA2-9AAC5ECC33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561C82-314E-4599-8FAA-924196C64669}"/>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127846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mages 4 colonnes">
    <p:spTree>
      <p:nvGrpSpPr>
        <p:cNvPr id="1" name=""/>
        <p:cNvGrpSpPr/>
        <p:nvPr/>
      </p:nvGrpSpPr>
      <p:grpSpPr>
        <a:xfrm>
          <a:off x="0" y="0"/>
          <a:ext cx="0" cy="0"/>
          <a:chOff x="0" y="0"/>
          <a:chExt cx="0" cy="0"/>
        </a:xfrm>
      </p:grpSpPr>
      <p:sp>
        <p:nvSpPr>
          <p:cNvPr id="15" name="Espace réservé du numéro de diapositive 2">
            <a:extLst>
              <a:ext uri="{FF2B5EF4-FFF2-40B4-BE49-F238E27FC236}">
                <a16:creationId xmlns:a16="http://schemas.microsoft.com/office/drawing/2014/main" id="{70DC65C6-4A6C-B94E-8AEB-E885AE2BD6F7}"/>
              </a:ext>
            </a:extLst>
          </p:cNvPr>
          <p:cNvSpPr txBox="1">
            <a:spLocks/>
          </p:cNvSpPr>
          <p:nvPr userDrawn="1"/>
        </p:nvSpPr>
        <p:spPr>
          <a:xfrm>
            <a:off x="10985325" y="6297687"/>
            <a:ext cx="769307" cy="365125"/>
          </a:xfrm>
          <a:prstGeom prst="rect">
            <a:avLst/>
          </a:prstGeom>
        </p:spPr>
        <p:txBody>
          <a:bodyPr vert="horz" lIns="91440" tIns="45720" rIns="91440" bIns="45720" rtlCol="0" anchor="ctr"/>
          <a:lstStyle>
            <a:defPPr>
              <a:defRPr lang="fr-FR"/>
            </a:defPPr>
            <a:lvl1pPr marL="0" algn="r" defTabSz="914400" rtl="0" eaLnBrk="1" latinLnBrk="0" hangingPunct="1">
              <a:defRPr sz="1000" b="1"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21F346-0AC5-D848-8035-930540EE6D65}" type="slidenum">
              <a:rPr lang="fr-FR" smtClean="0">
                <a:solidFill>
                  <a:schemeClr val="bg1"/>
                </a:solidFill>
              </a:rPr>
              <a:pPr/>
              <a:t>‹#›</a:t>
            </a:fld>
            <a:endParaRPr lang="fr-FR" dirty="0">
              <a:solidFill>
                <a:schemeClr val="bg1"/>
              </a:solidFill>
            </a:endParaRPr>
          </a:p>
        </p:txBody>
      </p:sp>
      <p:sp>
        <p:nvSpPr>
          <p:cNvPr id="8" name="Titre 12">
            <a:extLst>
              <a:ext uri="{FF2B5EF4-FFF2-40B4-BE49-F238E27FC236}">
                <a16:creationId xmlns:a16="http://schemas.microsoft.com/office/drawing/2014/main" id="{AEC5FAEE-CA8F-9C46-B591-964657A4F1DC}"/>
              </a:ext>
            </a:extLst>
          </p:cNvPr>
          <p:cNvSpPr>
            <a:spLocks noGrp="1"/>
          </p:cNvSpPr>
          <p:nvPr>
            <p:ph type="title"/>
          </p:nvPr>
        </p:nvSpPr>
        <p:spPr>
          <a:xfrm>
            <a:off x="539751" y="498185"/>
            <a:ext cx="11112249" cy="609995"/>
          </a:xfrm>
        </p:spPr>
        <p:txBody>
          <a:bodyPr/>
          <a:lstStyle/>
          <a:p>
            <a:r>
              <a:rPr lang="fr-FR" dirty="0"/>
              <a:t>Modifiez le style du titre</a:t>
            </a:r>
          </a:p>
        </p:txBody>
      </p:sp>
      <p:pic>
        <p:nvPicPr>
          <p:cNvPr id="10" name="Image 9">
            <a:extLst>
              <a:ext uri="{FF2B5EF4-FFF2-40B4-BE49-F238E27FC236}">
                <a16:creationId xmlns:a16="http://schemas.microsoft.com/office/drawing/2014/main" id="{EDD60565-5C10-461A-9B89-0589BF3141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66255" y="6429544"/>
            <a:ext cx="709160" cy="70227"/>
          </a:xfrm>
          <a:prstGeom prst="rect">
            <a:avLst/>
          </a:prstGeom>
        </p:spPr>
      </p:pic>
      <p:sp>
        <p:nvSpPr>
          <p:cNvPr id="12" name="ZoneTexte 11">
            <a:extLst>
              <a:ext uri="{FF2B5EF4-FFF2-40B4-BE49-F238E27FC236}">
                <a16:creationId xmlns:a16="http://schemas.microsoft.com/office/drawing/2014/main" id="{3B4DE637-1F40-4CFD-83A7-3561866BE9ED}"/>
              </a:ext>
            </a:extLst>
          </p:cNvPr>
          <p:cNvSpPr txBox="1"/>
          <p:nvPr userDrawn="1"/>
        </p:nvSpPr>
        <p:spPr>
          <a:xfrm>
            <a:off x="1372989" y="6331259"/>
            <a:ext cx="156625" cy="246221"/>
          </a:xfrm>
          <a:prstGeom prst="rect">
            <a:avLst/>
          </a:prstGeom>
          <a:noFill/>
        </p:spPr>
        <p:txBody>
          <a:bodyPr wrap="square" rtlCol="0">
            <a:spAutoFit/>
          </a:bodyPr>
          <a:lstStyle/>
          <a:p>
            <a:pPr algn="ctr"/>
            <a:r>
              <a:rPr lang="en-GB" sz="1000" dirty="0">
                <a:solidFill>
                  <a:schemeClr val="bg1"/>
                </a:solidFill>
              </a:rPr>
              <a:t>x</a:t>
            </a:r>
          </a:p>
        </p:txBody>
      </p:sp>
      <p:pic>
        <p:nvPicPr>
          <p:cNvPr id="1026" name="Picture 2" descr="Invoke, membre fondateur et administrateur d'XBRL France | Invoke">
            <a:extLst>
              <a:ext uri="{FF2B5EF4-FFF2-40B4-BE49-F238E27FC236}">
                <a16:creationId xmlns:a16="http://schemas.microsoft.com/office/drawing/2014/main" id="{B6F4988E-05D7-4175-B575-C3B53EA3E6E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74603" y="5888112"/>
            <a:ext cx="1095375" cy="819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1946B74-845F-4E27-8665-C165C88E029E}"/>
              </a:ext>
            </a:extLst>
          </p:cNvPr>
          <p:cNvSpPr/>
          <p:nvPr userDrawn="1"/>
        </p:nvSpPr>
        <p:spPr>
          <a:xfrm>
            <a:off x="539751" y="1108180"/>
            <a:ext cx="118004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742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no image">
    <p:spTree>
      <p:nvGrpSpPr>
        <p:cNvPr id="1" name=""/>
        <p:cNvGrpSpPr/>
        <p:nvPr/>
      </p:nvGrpSpPr>
      <p:grpSpPr>
        <a:xfrm>
          <a:off x="0" y="0"/>
          <a:ext cx="0" cy="0"/>
          <a:chOff x="0" y="0"/>
          <a:chExt cx="0" cy="0"/>
        </a:xfrm>
      </p:grpSpPr>
      <p:sp>
        <p:nvSpPr>
          <p:cNvPr id="7" name="Rectangle 6"/>
          <p:cNvSpPr/>
          <p:nvPr userDrawn="1"/>
        </p:nvSpPr>
        <p:spPr>
          <a:xfrm>
            <a:off x="411879" y="0"/>
            <a:ext cx="11780122" cy="6858000"/>
          </a:xfrm>
          <a:prstGeom prst="rect">
            <a:avLst/>
          </a:prstGeom>
          <a:solidFill>
            <a:srgbClr val="04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8" name="Rectangle 7"/>
          <p:cNvSpPr/>
          <p:nvPr userDrawn="1"/>
        </p:nvSpPr>
        <p:spPr>
          <a:xfrm>
            <a:off x="1" y="0"/>
            <a:ext cx="1207338"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pic>
        <p:nvPicPr>
          <p:cNvPr id="9" name="Picture 5" descr="KPMG_NoCP_white_US_283_6780.eps"/>
          <p:cNvPicPr>
            <a:picLocks noChangeAspect="1"/>
          </p:cNvPicPr>
          <p:nvPr userDrawn="1"/>
        </p:nvPicPr>
        <p:blipFill rotWithShape="1">
          <a:blip r:embed="rId2" cstate="screen">
            <a:extLst>
              <a:ext uri="{28A0092B-C50C-407E-A947-70E740481C1C}">
                <a14:useLocalDpi xmlns:a14="http://schemas.microsoft.com/office/drawing/2010/main"/>
              </a:ext>
            </a:extLst>
          </a:blip>
          <a:srcRect l="7816" t="22176" r="7816" b="22176"/>
          <a:stretch/>
        </p:blipFill>
        <p:spPr>
          <a:xfrm>
            <a:off x="1548269" y="625096"/>
            <a:ext cx="1194953" cy="463126"/>
          </a:xfrm>
          <a:prstGeom prst="rect">
            <a:avLst/>
          </a:prstGeom>
        </p:spPr>
      </p:pic>
      <p:sp>
        <p:nvSpPr>
          <p:cNvPr id="10" name="Espace réservé du texte 13"/>
          <p:cNvSpPr>
            <a:spLocks noGrp="1"/>
          </p:cNvSpPr>
          <p:nvPr>
            <p:ph type="body" sz="quarter" idx="12"/>
          </p:nvPr>
        </p:nvSpPr>
        <p:spPr>
          <a:xfrm>
            <a:off x="1481574" y="1284406"/>
            <a:ext cx="4916626" cy="3191269"/>
          </a:xfrm>
          <a:prstGeom prst="rect">
            <a:avLst/>
          </a:prstGeom>
        </p:spPr>
        <p:txBody>
          <a:bodyPr anchor="t"/>
          <a:lstStyle>
            <a:lvl1pPr marL="0" indent="0" eaLnBrk="1" hangingPunct="1">
              <a:lnSpc>
                <a:spcPct val="70000"/>
              </a:lnSpc>
              <a:spcAft>
                <a:spcPts val="0"/>
              </a:spcAft>
              <a:buNone/>
              <a:defRPr lang="fr-FR" sz="7711" b="0" dirty="0" smtClean="0">
                <a:solidFill>
                  <a:schemeClr val="bg1"/>
                </a:solidFill>
                <a:latin typeface="KPMG Extralight" panose="020B0303030202040204" pitchFamily="34" charset="0"/>
                <a:cs typeface="KPMG Extralight" panose="020B0303030202040204" pitchFamily="34" charset="0"/>
              </a:defRPr>
            </a:lvl1pPr>
            <a:lvl2pPr marL="0" indent="0">
              <a:spcBef>
                <a:spcPts val="1089"/>
              </a:spcBef>
              <a:spcAft>
                <a:spcPts val="0"/>
              </a:spcAft>
              <a:buFont typeface="Arial" panose="020B0604020202020204" pitchFamily="34" charset="0"/>
              <a:buNone/>
              <a:defRPr lang="fr-FR" sz="1179" b="1" i="0" dirty="0" smtClean="0">
                <a:solidFill>
                  <a:schemeClr val="bg1"/>
                </a:solidFill>
                <a:latin typeface="Arial" panose="020B0604020202020204" pitchFamily="34" charset="0"/>
                <a:cs typeface="Arial" panose="020B0604020202020204" pitchFamily="34" charset="0"/>
              </a:defRPr>
            </a:lvl2pPr>
            <a:lvl3pPr marL="0" indent="0">
              <a:spcAft>
                <a:spcPts val="0"/>
              </a:spcAft>
              <a:buFont typeface="Arial" panose="020B0604020202020204" pitchFamily="34" charset="0"/>
              <a:buNone/>
              <a:defRPr lang="fr-FR" sz="1179" b="0" i="0" dirty="0" smtClean="0">
                <a:solidFill>
                  <a:schemeClr val="bg1"/>
                </a:solidFill>
                <a:latin typeface="Arial" panose="020B0604020202020204" pitchFamily="34" charset="0"/>
                <a:cs typeface="Arial" panose="020B0604020202020204" pitchFamily="34" charset="0"/>
              </a:defRPr>
            </a:lvl3pPr>
            <a:lvl4pPr>
              <a:spcBef>
                <a:spcPts val="13608"/>
              </a:spcBef>
              <a:spcAft>
                <a:spcPts val="0"/>
              </a:spcAft>
              <a:defRPr lang="fr-FR" sz="971" b="0" i="0" dirty="0" smtClean="0">
                <a:solidFill>
                  <a:srgbClr val="00338D"/>
                </a:solidFill>
                <a:latin typeface="Univers for KPMG Light"/>
                <a:cs typeface="Univers for KPMG Light"/>
              </a:defRPr>
            </a:lvl4pPr>
            <a:lvl5pPr>
              <a:defRPr lang="fr-FR" sz="971" b="0" i="0" dirty="0">
                <a:solidFill>
                  <a:srgbClr val="FFFFFF"/>
                </a:solidFill>
                <a:latin typeface="Univers for KPMG Light"/>
                <a:cs typeface="Univers for KPMG Light"/>
              </a:defRPr>
            </a:lvl5pPr>
          </a:lstStyle>
          <a:p>
            <a:pPr lvl="0"/>
            <a:r>
              <a:rPr lang="fr-FR"/>
              <a:t>Modifiez les styles du texte du masque</a:t>
            </a:r>
          </a:p>
          <a:p>
            <a:pPr lvl="1"/>
            <a:r>
              <a:rPr lang="fr-FR"/>
              <a:t>Deuxième niveau</a:t>
            </a:r>
          </a:p>
          <a:p>
            <a:pPr lvl="2"/>
            <a:r>
              <a:rPr lang="fr-FR"/>
              <a:t>Troisième niveau</a:t>
            </a:r>
          </a:p>
        </p:txBody>
      </p:sp>
      <p:sp>
        <p:nvSpPr>
          <p:cNvPr id="11" name="Espace réservé du texte 18"/>
          <p:cNvSpPr>
            <a:spLocks noGrp="1"/>
          </p:cNvSpPr>
          <p:nvPr>
            <p:ph type="body" sz="quarter" idx="13" hasCustomPrompt="1"/>
          </p:nvPr>
        </p:nvSpPr>
        <p:spPr>
          <a:xfrm>
            <a:off x="1510633" y="4916938"/>
            <a:ext cx="2843895" cy="904415"/>
          </a:xfrm>
          <a:prstGeom prst="rect">
            <a:avLst/>
          </a:prstGeom>
        </p:spPr>
        <p:txBody>
          <a:bodyPr>
            <a:normAutofit/>
          </a:bodyPr>
          <a:lstStyle>
            <a:lvl1pPr marL="0" indent="0">
              <a:buNone/>
              <a:defRPr sz="771" b="0">
                <a:solidFill>
                  <a:schemeClr val="bg1"/>
                </a:solidFill>
                <a:latin typeface="Arial" panose="020B0604020202020204" pitchFamily="34" charset="0"/>
              </a:defRPr>
            </a:lvl1pPr>
            <a:lvl2pPr marL="0" indent="0">
              <a:spcBef>
                <a:spcPts val="1089"/>
              </a:spcBef>
              <a:spcAft>
                <a:spcPts val="0"/>
              </a:spcAft>
              <a:buNone/>
              <a:defRPr sz="771">
                <a:solidFill>
                  <a:schemeClr val="bg1"/>
                </a:solidFill>
                <a:latin typeface="Arial" panose="020B0604020202020204" pitchFamily="34" charset="0"/>
              </a:defRPr>
            </a:lvl2pPr>
          </a:lstStyle>
          <a:p>
            <a:pPr lvl="0"/>
            <a:r>
              <a:rPr lang="fr-FR" dirty="0"/>
              <a:t>Date</a:t>
            </a:r>
          </a:p>
          <a:p>
            <a:pPr lvl="1"/>
            <a:r>
              <a:rPr lang="fr-FR" dirty="0" err="1"/>
              <a:t>Resume</a:t>
            </a:r>
            <a:endParaRPr lang="fr-FR" dirty="0"/>
          </a:p>
        </p:txBody>
      </p:sp>
      <p:sp>
        <p:nvSpPr>
          <p:cNvPr id="12" name="ZoneTexte 11"/>
          <p:cNvSpPr txBox="1"/>
          <p:nvPr userDrawn="1"/>
        </p:nvSpPr>
        <p:spPr>
          <a:xfrm>
            <a:off x="1496415" y="6024293"/>
            <a:ext cx="1990611" cy="210955"/>
          </a:xfrm>
          <a:prstGeom prst="rect">
            <a:avLst/>
          </a:prstGeom>
          <a:noFill/>
        </p:spPr>
        <p:txBody>
          <a:bodyPr wrap="square" rtlCol="0">
            <a:spAutoFit/>
          </a:bodyPr>
          <a:lstStyle/>
          <a:p>
            <a:pPr marL="0" lvl="1" defTabSz="414772">
              <a:spcBef>
                <a:spcPts val="1089"/>
              </a:spcBef>
              <a:buFont typeface="Wingdings" panose="05000000000000000000" pitchFamily="2" charset="2"/>
              <a:buNone/>
            </a:pPr>
            <a:r>
              <a:rPr lang="fr-FR" sz="771" dirty="0">
                <a:solidFill>
                  <a:prstClr val="white"/>
                </a:solidFill>
                <a:latin typeface="Arial" panose="020B0604020202020204" pitchFamily="34" charset="0"/>
                <a:cs typeface="Arial" panose="020B0604020202020204" pitchFamily="34" charset="0"/>
              </a:rPr>
              <a:t>kpmg.fr</a:t>
            </a:r>
          </a:p>
        </p:txBody>
      </p:sp>
      <p:sp>
        <p:nvSpPr>
          <p:cNvPr id="14" name="Ellipse 13"/>
          <p:cNvSpPr/>
          <p:nvPr userDrawn="1"/>
        </p:nvSpPr>
        <p:spPr>
          <a:xfrm>
            <a:off x="331770" y="6895707"/>
            <a:ext cx="568745" cy="438068"/>
          </a:xfrm>
          <a:prstGeom prst="ellipse">
            <a:avLst/>
          </a:prstGeom>
          <a:noFill/>
          <a:ln>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Tree>
    <p:extLst>
      <p:ext uri="{BB962C8B-B14F-4D97-AF65-F5344CB8AC3E}">
        <p14:creationId xmlns:p14="http://schemas.microsoft.com/office/powerpoint/2010/main" val="1806827959"/>
      </p:ext>
    </p:extLst>
  </p:cSld>
  <p:clrMapOvr>
    <a:masterClrMapping/>
  </p:clrMapOvr>
  <p:extLst>
    <p:ext uri="{DCECCB84-F9BA-43D5-87BE-67443E8EF086}">
      <p15:sldGuideLst xmlns:p15="http://schemas.microsoft.com/office/powerpoint/2012/main">
        <p15:guide id="1" pos="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no image 40%">
    <p:spTree>
      <p:nvGrpSpPr>
        <p:cNvPr id="1" name=""/>
        <p:cNvGrpSpPr/>
        <p:nvPr/>
      </p:nvGrpSpPr>
      <p:grpSpPr>
        <a:xfrm>
          <a:off x="0" y="0"/>
          <a:ext cx="0" cy="0"/>
          <a:chOff x="0" y="0"/>
          <a:chExt cx="0" cy="0"/>
        </a:xfrm>
      </p:grpSpPr>
      <p:sp>
        <p:nvSpPr>
          <p:cNvPr id="8" name="Rectangle 7"/>
          <p:cNvSpPr/>
          <p:nvPr userDrawn="1"/>
        </p:nvSpPr>
        <p:spPr>
          <a:xfrm>
            <a:off x="481924" y="0"/>
            <a:ext cx="11780122" cy="6858000"/>
          </a:xfrm>
          <a:prstGeom prst="rect">
            <a:avLst/>
          </a:prstGeom>
          <a:solidFill>
            <a:srgbClr val="04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9" name="Rectangle 8"/>
          <p:cNvSpPr/>
          <p:nvPr userDrawn="1"/>
        </p:nvSpPr>
        <p:spPr>
          <a:xfrm>
            <a:off x="0" y="0"/>
            <a:ext cx="4895609" cy="6858000"/>
          </a:xfrm>
          <a:prstGeom prst="rect">
            <a:avLst/>
          </a:prstGeom>
          <a:solidFill>
            <a:srgbClr val="004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pic>
        <p:nvPicPr>
          <p:cNvPr id="10" name="Picture 5" descr="KPMG_NoCP_white_US_283_6780.eps"/>
          <p:cNvPicPr>
            <a:picLocks noChangeAspect="1"/>
          </p:cNvPicPr>
          <p:nvPr userDrawn="1"/>
        </p:nvPicPr>
        <p:blipFill rotWithShape="1">
          <a:blip r:embed="rId2" cstate="screen">
            <a:extLst>
              <a:ext uri="{28A0092B-C50C-407E-A947-70E740481C1C}">
                <a14:useLocalDpi xmlns:a14="http://schemas.microsoft.com/office/drawing/2010/main"/>
              </a:ext>
            </a:extLst>
          </a:blip>
          <a:srcRect l="7816" t="22176" r="7816" b="22176"/>
          <a:stretch/>
        </p:blipFill>
        <p:spPr>
          <a:xfrm>
            <a:off x="543717" y="625096"/>
            <a:ext cx="1194953" cy="463126"/>
          </a:xfrm>
          <a:prstGeom prst="rect">
            <a:avLst/>
          </a:prstGeom>
        </p:spPr>
      </p:pic>
      <p:sp>
        <p:nvSpPr>
          <p:cNvPr id="15" name="Espace réservé du texte 13"/>
          <p:cNvSpPr>
            <a:spLocks noGrp="1"/>
          </p:cNvSpPr>
          <p:nvPr>
            <p:ph type="body" sz="quarter" idx="12"/>
          </p:nvPr>
        </p:nvSpPr>
        <p:spPr>
          <a:xfrm>
            <a:off x="481924" y="1303911"/>
            <a:ext cx="4402663" cy="3480075"/>
          </a:xfrm>
          <a:prstGeom prst="rect">
            <a:avLst/>
          </a:prstGeom>
        </p:spPr>
        <p:txBody>
          <a:bodyPr anchor="t">
            <a:noAutofit/>
          </a:bodyPr>
          <a:lstStyle>
            <a:lvl1pPr marL="0" indent="0" eaLnBrk="1" hangingPunct="1">
              <a:lnSpc>
                <a:spcPct val="70000"/>
              </a:lnSpc>
              <a:spcAft>
                <a:spcPts val="0"/>
              </a:spcAft>
              <a:buNone/>
              <a:defRPr lang="fr-FR" sz="6532" b="0" dirty="0" smtClean="0">
                <a:solidFill>
                  <a:schemeClr val="bg1"/>
                </a:solidFill>
                <a:latin typeface="KPMG Extralight" panose="020B0303030202040204" pitchFamily="34" charset="0"/>
                <a:cs typeface="KPMG Extralight" panose="020B0303030202040204" pitchFamily="34" charset="0"/>
              </a:defRPr>
            </a:lvl1pPr>
            <a:lvl2pPr marL="0" indent="0">
              <a:spcBef>
                <a:spcPts val="1089"/>
              </a:spcBef>
              <a:spcAft>
                <a:spcPts val="0"/>
              </a:spcAft>
              <a:buNone/>
              <a:defRPr lang="fr-FR" sz="1089" b="1" i="0" dirty="0" smtClean="0">
                <a:solidFill>
                  <a:schemeClr val="bg1"/>
                </a:solidFill>
                <a:latin typeface="Arial" panose="020B0604020202020204" pitchFamily="34" charset="0"/>
                <a:cs typeface="Arial" panose="020B0604020202020204" pitchFamily="34" charset="0"/>
              </a:defRPr>
            </a:lvl2pPr>
            <a:lvl3pPr marL="0" indent="0">
              <a:spcAft>
                <a:spcPts val="0"/>
              </a:spcAft>
              <a:buNone/>
              <a:defRPr lang="fr-FR" sz="1089" b="0" i="0" dirty="0" smtClean="0">
                <a:solidFill>
                  <a:schemeClr val="bg1"/>
                </a:solidFill>
                <a:latin typeface="Arial" panose="020B0604020202020204" pitchFamily="34" charset="0"/>
                <a:cs typeface="Arial" panose="020B0604020202020204" pitchFamily="34" charset="0"/>
              </a:defRPr>
            </a:lvl3pPr>
            <a:lvl4pPr>
              <a:spcBef>
                <a:spcPts val="13608"/>
              </a:spcBef>
              <a:spcAft>
                <a:spcPts val="0"/>
              </a:spcAft>
              <a:defRPr lang="fr-FR" sz="971" b="0" i="0" dirty="0" smtClean="0">
                <a:solidFill>
                  <a:srgbClr val="00338D"/>
                </a:solidFill>
                <a:latin typeface="Univers for KPMG Light"/>
                <a:cs typeface="Univers for KPMG Light"/>
              </a:defRPr>
            </a:lvl4pPr>
            <a:lvl5pPr>
              <a:defRPr lang="fr-FR" sz="971" b="0" i="0" dirty="0">
                <a:solidFill>
                  <a:srgbClr val="FFFFFF"/>
                </a:solidFill>
                <a:latin typeface="Univers for KPMG Light"/>
                <a:cs typeface="Univers for KPMG Light"/>
              </a:defRPr>
            </a:lvl5pPr>
          </a:lstStyle>
          <a:p>
            <a:pPr lvl="0"/>
            <a:r>
              <a:rPr lang="fr-FR"/>
              <a:t>Modifiez les styles du texte du masque</a:t>
            </a:r>
          </a:p>
          <a:p>
            <a:pPr lvl="1"/>
            <a:r>
              <a:rPr lang="fr-FR"/>
              <a:t>Deuxième niveau</a:t>
            </a:r>
          </a:p>
          <a:p>
            <a:pPr lvl="2"/>
            <a:r>
              <a:rPr lang="fr-FR"/>
              <a:t>Troisième niveau</a:t>
            </a:r>
          </a:p>
        </p:txBody>
      </p:sp>
      <p:sp>
        <p:nvSpPr>
          <p:cNvPr id="16" name="Espace réservé du texte 18"/>
          <p:cNvSpPr>
            <a:spLocks noGrp="1"/>
          </p:cNvSpPr>
          <p:nvPr>
            <p:ph type="body" sz="quarter" idx="13" hasCustomPrompt="1"/>
          </p:nvPr>
        </p:nvSpPr>
        <p:spPr>
          <a:xfrm>
            <a:off x="510984" y="4916938"/>
            <a:ext cx="2843895" cy="904415"/>
          </a:xfrm>
          <a:prstGeom prst="rect">
            <a:avLst/>
          </a:prstGeom>
        </p:spPr>
        <p:txBody>
          <a:bodyPr/>
          <a:lstStyle>
            <a:lvl1pPr marL="0" indent="0">
              <a:buNone/>
              <a:defRPr sz="771" b="0">
                <a:solidFill>
                  <a:schemeClr val="bg1"/>
                </a:solidFill>
                <a:latin typeface="Arial" panose="020B0604020202020204" pitchFamily="34" charset="0"/>
              </a:defRPr>
            </a:lvl1pPr>
            <a:lvl2pPr marL="0" indent="0">
              <a:spcBef>
                <a:spcPts val="1089"/>
              </a:spcBef>
              <a:spcAft>
                <a:spcPts val="0"/>
              </a:spcAft>
              <a:buNone/>
              <a:defRPr sz="771">
                <a:solidFill>
                  <a:schemeClr val="bg1"/>
                </a:solidFill>
                <a:latin typeface="Arial" panose="020B0604020202020204" pitchFamily="34" charset="0"/>
              </a:defRPr>
            </a:lvl2pPr>
          </a:lstStyle>
          <a:p>
            <a:pPr lvl="0"/>
            <a:r>
              <a:rPr lang="fr-FR" dirty="0"/>
              <a:t>Date</a:t>
            </a:r>
          </a:p>
          <a:p>
            <a:pPr lvl="1"/>
            <a:r>
              <a:rPr lang="fr-FR" dirty="0" err="1"/>
              <a:t>Resume</a:t>
            </a:r>
            <a:endParaRPr lang="fr-FR" dirty="0"/>
          </a:p>
        </p:txBody>
      </p:sp>
      <p:sp>
        <p:nvSpPr>
          <p:cNvPr id="17" name="ZoneTexte 16"/>
          <p:cNvSpPr txBox="1"/>
          <p:nvPr userDrawn="1"/>
        </p:nvSpPr>
        <p:spPr>
          <a:xfrm>
            <a:off x="496765" y="6024293"/>
            <a:ext cx="1990611" cy="210955"/>
          </a:xfrm>
          <a:prstGeom prst="rect">
            <a:avLst/>
          </a:prstGeom>
          <a:noFill/>
        </p:spPr>
        <p:txBody>
          <a:bodyPr wrap="square" rtlCol="0">
            <a:spAutoFit/>
          </a:bodyPr>
          <a:lstStyle/>
          <a:p>
            <a:pPr defTabSz="414772"/>
            <a:r>
              <a:rPr lang="fr-FR" sz="771" dirty="0">
                <a:solidFill>
                  <a:prstClr val="white"/>
                </a:solidFill>
                <a:latin typeface="Arial" panose="020B0604020202020204" pitchFamily="34" charset="0"/>
                <a:cs typeface="Univers LT Std 45 Light"/>
              </a:rPr>
              <a:t>kpmg.fr</a:t>
            </a:r>
          </a:p>
        </p:txBody>
      </p:sp>
      <p:sp>
        <p:nvSpPr>
          <p:cNvPr id="18" name="Ellipse 17"/>
          <p:cNvSpPr/>
          <p:nvPr userDrawn="1"/>
        </p:nvSpPr>
        <p:spPr>
          <a:xfrm>
            <a:off x="3957526" y="6914560"/>
            <a:ext cx="568745" cy="438068"/>
          </a:xfrm>
          <a:prstGeom prst="ellipse">
            <a:avLst/>
          </a:prstGeom>
          <a:noFill/>
          <a:ln>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Tree>
    <p:extLst>
      <p:ext uri="{BB962C8B-B14F-4D97-AF65-F5344CB8AC3E}">
        <p14:creationId xmlns:p14="http://schemas.microsoft.com/office/powerpoint/2010/main" val="4251765605"/>
      </p:ext>
    </p:extLst>
  </p:cSld>
  <p:clrMapOvr>
    <a:masterClrMapping/>
  </p:clrMapOvr>
  <p:extLst>
    <p:ext uri="{DCECCB84-F9BA-43D5-87BE-67443E8EF086}">
      <p15:sldGuideLst xmlns:p15="http://schemas.microsoft.com/office/powerpoint/2012/main">
        <p15:guide id="1" pos="3367">
          <p15:clr>
            <a:srgbClr val="FBAE40"/>
          </p15:clr>
        </p15:guide>
        <p15:guide id="2" pos="3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Rectangle 2"/>
          <p:cNvSpPr/>
          <p:nvPr userDrawn="1"/>
        </p:nvSpPr>
        <p:spPr>
          <a:xfrm>
            <a:off x="1567086" y="6195465"/>
            <a:ext cx="7391728" cy="513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4" name="Rectangle 3"/>
          <p:cNvSpPr/>
          <p:nvPr userDrawn="1"/>
        </p:nvSpPr>
        <p:spPr>
          <a:xfrm>
            <a:off x="0" y="0"/>
            <a:ext cx="4107992" cy="6858000"/>
          </a:xfrm>
          <a:prstGeom prst="rect">
            <a:avLst/>
          </a:prstGeom>
          <a:solidFill>
            <a:srgbClr val="04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8" name="Ellipse 7"/>
          <p:cNvSpPr/>
          <p:nvPr userDrawn="1"/>
        </p:nvSpPr>
        <p:spPr>
          <a:xfrm>
            <a:off x="5910450" y="6563024"/>
            <a:ext cx="514429" cy="146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pic>
        <p:nvPicPr>
          <p:cNvPr id="11" name="Picture 5" descr="KPMG_NoCP_white_US_283_6780.eps"/>
          <p:cNvPicPr>
            <a:picLocks noChangeAspect="1"/>
          </p:cNvPicPr>
          <p:nvPr userDrawn="1"/>
        </p:nvPicPr>
        <p:blipFill rotWithShape="1">
          <a:blip r:embed="rId2" cstate="screen">
            <a:extLst>
              <a:ext uri="{28A0092B-C50C-407E-A947-70E740481C1C}">
                <a14:useLocalDpi xmlns:a14="http://schemas.microsoft.com/office/drawing/2010/main"/>
              </a:ext>
            </a:extLst>
          </a:blip>
          <a:srcRect l="7816" t="22176" r="7816" b="22176"/>
          <a:stretch/>
        </p:blipFill>
        <p:spPr>
          <a:xfrm>
            <a:off x="543717" y="625096"/>
            <a:ext cx="1194953" cy="463126"/>
          </a:xfrm>
          <a:prstGeom prst="rect">
            <a:avLst/>
          </a:prstGeom>
        </p:spPr>
      </p:pic>
      <p:sp>
        <p:nvSpPr>
          <p:cNvPr id="12" name="Titre 13"/>
          <p:cNvSpPr>
            <a:spLocks noGrp="1"/>
          </p:cNvSpPr>
          <p:nvPr>
            <p:ph type="title"/>
          </p:nvPr>
        </p:nvSpPr>
        <p:spPr>
          <a:xfrm>
            <a:off x="509439" y="2360334"/>
            <a:ext cx="3473100" cy="1982484"/>
          </a:xfrm>
          <a:prstGeom prst="rect">
            <a:avLst/>
          </a:prstGeom>
        </p:spPr>
        <p:txBody>
          <a:bodyPr/>
          <a:lstStyle>
            <a:lvl1pPr>
              <a:defRPr lang="fr-FR" sz="5988" b="0" kern="1200" dirty="0">
                <a:solidFill>
                  <a:schemeClr val="bg1"/>
                </a:solidFill>
                <a:latin typeface="KPMG Extralight" panose="020B0303030202040204" pitchFamily="34" charset="0"/>
                <a:ea typeface="+mn-ea"/>
                <a:cs typeface="KPMG Extralight" panose="020B030303020204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2582877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ttre1">
    <p:spTree>
      <p:nvGrpSpPr>
        <p:cNvPr id="1" name=""/>
        <p:cNvGrpSpPr/>
        <p:nvPr/>
      </p:nvGrpSpPr>
      <p:grpSpPr>
        <a:xfrm>
          <a:off x="0" y="0"/>
          <a:ext cx="0" cy="0"/>
          <a:chOff x="0" y="0"/>
          <a:chExt cx="0" cy="0"/>
        </a:xfrm>
      </p:grpSpPr>
      <p:sp>
        <p:nvSpPr>
          <p:cNvPr id="17" name="Shape 8"/>
          <p:cNvSpPr txBox="1">
            <a:spLocks/>
          </p:cNvSpPr>
          <p:nvPr userDrawn="1"/>
        </p:nvSpPr>
        <p:spPr>
          <a:xfrm>
            <a:off x="11571561" y="6419459"/>
            <a:ext cx="287359"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Univers LT Std 55 Roman"/>
                <a:ea typeface="Univers LT Std 55 Roman"/>
                <a:cs typeface="Univers LT Std 55 Roman"/>
                <a:sym typeface="Univers LT Std 55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635" smtClean="0">
                <a:solidFill>
                  <a:srgbClr val="00338D"/>
                </a:solidFill>
                <a:latin typeface="Arial" panose="020B0604020202020204" pitchFamily="34" charset="0"/>
                <a:ea typeface="Univers for KPMG Light"/>
                <a:cs typeface="Univers for KPMG Light"/>
                <a:sym typeface="Univers LT Std 45 Light"/>
              </a:rPr>
              <a:pPr algn="ctr"/>
              <a:t>‹#›</a:t>
            </a:fld>
            <a:endParaRPr lang="en-US" sz="635" dirty="0">
              <a:solidFill>
                <a:srgbClr val="00338D"/>
              </a:solidFill>
              <a:latin typeface="Arial" panose="020B0604020202020204" pitchFamily="34" charset="0"/>
              <a:ea typeface="Univers for KPMG Light"/>
              <a:cs typeface="Univers for KPMG Light"/>
              <a:sym typeface="Univers LT Std 45 Light"/>
            </a:endParaRPr>
          </a:p>
        </p:txBody>
      </p:sp>
      <p:grpSp>
        <p:nvGrpSpPr>
          <p:cNvPr id="27" name="Group 4"/>
          <p:cNvGrpSpPr>
            <a:grpSpLocks noChangeAspect="1"/>
          </p:cNvGrpSpPr>
          <p:nvPr userDrawn="1"/>
        </p:nvGrpSpPr>
        <p:grpSpPr bwMode="auto">
          <a:xfrm>
            <a:off x="952201" y="361805"/>
            <a:ext cx="727718" cy="244826"/>
            <a:chOff x="510" y="4389"/>
            <a:chExt cx="402" cy="170"/>
          </a:xfrm>
        </p:grpSpPr>
        <p:sp>
          <p:nvSpPr>
            <p:cNvPr id="28" name="AutoShape 3"/>
            <p:cNvSpPr>
              <a:spLocks noChangeAspect="1" noChangeArrowheads="1" noTextEdit="1"/>
            </p:cNvSpPr>
            <p:nvPr userDrawn="1"/>
          </p:nvSpPr>
          <p:spPr bwMode="auto">
            <a:xfrm>
              <a:off x="510" y="4389"/>
              <a:ext cx="402" cy="1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14772"/>
              <a:endParaRPr lang="fr-FR" sz="1633">
                <a:solidFill>
                  <a:prstClr val="black"/>
                </a:solidFill>
              </a:endParaRPr>
            </a:p>
          </p:txBody>
        </p:sp>
        <p:sp>
          <p:nvSpPr>
            <p:cNvPr id="29" name="Freeform 5"/>
            <p:cNvSpPr>
              <a:spLocks noEditPoints="1"/>
            </p:cNvSpPr>
            <p:nvPr userDrawn="1"/>
          </p:nvSpPr>
          <p:spPr bwMode="auto">
            <a:xfrm>
              <a:off x="534" y="4411"/>
              <a:ext cx="350" cy="129"/>
            </a:xfrm>
            <a:custGeom>
              <a:avLst/>
              <a:gdLst>
                <a:gd name="T0" fmla="*/ 2941 w 3780"/>
                <a:gd name="T1" fmla="*/ 758 h 1518"/>
                <a:gd name="T2" fmla="*/ 2032 w 3780"/>
                <a:gd name="T3" fmla="*/ 0 h 1518"/>
                <a:gd name="T4" fmla="*/ 1962 w 3780"/>
                <a:gd name="T5" fmla="*/ 0 h 1518"/>
                <a:gd name="T6" fmla="*/ 1054 w 3780"/>
                <a:gd name="T7" fmla="*/ 691 h 1518"/>
                <a:gd name="T8" fmla="*/ 214 w 3780"/>
                <a:gd name="T9" fmla="*/ 788 h 1518"/>
                <a:gd name="T10" fmla="*/ 283 w 3780"/>
                <a:gd name="T11" fmla="*/ 1185 h 1518"/>
                <a:gd name="T12" fmla="*/ 694 w 3780"/>
                <a:gd name="T13" fmla="*/ 1501 h 1518"/>
                <a:gd name="T14" fmla="*/ 791 w 3780"/>
                <a:gd name="T15" fmla="*/ 1501 h 1518"/>
                <a:gd name="T16" fmla="*/ 1136 w 3780"/>
                <a:gd name="T17" fmla="*/ 1186 h 1518"/>
                <a:gd name="T18" fmla="*/ 1503 w 3780"/>
                <a:gd name="T19" fmla="*/ 1501 h 1518"/>
                <a:gd name="T20" fmla="*/ 1892 w 3780"/>
                <a:gd name="T21" fmla="*/ 1185 h 1518"/>
                <a:gd name="T22" fmla="*/ 2269 w 3780"/>
                <a:gd name="T23" fmla="*/ 1185 h 1518"/>
                <a:gd name="T24" fmla="*/ 2536 w 3780"/>
                <a:gd name="T25" fmla="*/ 1501 h 1518"/>
                <a:gd name="T26" fmla="*/ 2806 w 3780"/>
                <a:gd name="T27" fmla="*/ 1432 h 1518"/>
                <a:gd name="T28" fmla="*/ 3546 w 3780"/>
                <a:gd name="T29" fmla="*/ 1185 h 1518"/>
                <a:gd name="T30" fmla="*/ 2941 w 3780"/>
                <a:gd name="T31" fmla="*/ 0 h 1518"/>
                <a:gd name="T32" fmla="*/ 1023 w 3780"/>
                <a:gd name="T33" fmla="*/ 731 h 1518"/>
                <a:gd name="T34" fmla="*/ 895 w 3780"/>
                <a:gd name="T35" fmla="*/ 1156 h 1518"/>
                <a:gd name="T36" fmla="*/ 895 w 3780"/>
                <a:gd name="T37" fmla="*/ 691 h 1518"/>
                <a:gd name="T38" fmla="*/ 432 w 3780"/>
                <a:gd name="T39" fmla="*/ 691 h 1518"/>
                <a:gd name="T40" fmla="*/ 1023 w 3780"/>
                <a:gd name="T41" fmla="*/ 30 h 1518"/>
                <a:gd name="T42" fmla="*/ 1240 w 3780"/>
                <a:gd name="T43" fmla="*/ 1045 h 1518"/>
                <a:gd name="T44" fmla="*/ 1216 w 3780"/>
                <a:gd name="T45" fmla="*/ 1046 h 1518"/>
                <a:gd name="T46" fmla="*/ 1160 w 3780"/>
                <a:gd name="T47" fmla="*/ 961 h 1518"/>
                <a:gd name="T48" fmla="*/ 1231 w 3780"/>
                <a:gd name="T49" fmla="*/ 819 h 1518"/>
                <a:gd name="T50" fmla="*/ 1389 w 3780"/>
                <a:gd name="T51" fmla="*/ 929 h 1518"/>
                <a:gd name="T52" fmla="*/ 1807 w 3780"/>
                <a:gd name="T53" fmla="*/ 1156 h 1518"/>
                <a:gd name="T54" fmla="*/ 1807 w 3780"/>
                <a:gd name="T55" fmla="*/ 1156 h 1518"/>
                <a:gd name="T56" fmla="*/ 1932 w 3780"/>
                <a:gd name="T57" fmla="*/ 690 h 1518"/>
                <a:gd name="T58" fmla="*/ 1396 w 3780"/>
                <a:gd name="T59" fmla="*/ 1156 h 1518"/>
                <a:gd name="T60" fmla="*/ 1308 w 3780"/>
                <a:gd name="T61" fmla="*/ 690 h 1518"/>
                <a:gd name="T62" fmla="*/ 1932 w 3780"/>
                <a:gd name="T63" fmla="*/ 30 h 1518"/>
                <a:gd name="T64" fmla="*/ 2405 w 3780"/>
                <a:gd name="T65" fmla="*/ 1156 h 1518"/>
                <a:gd name="T66" fmla="*/ 2465 w 3780"/>
                <a:gd name="T67" fmla="*/ 877 h 1518"/>
                <a:gd name="T68" fmla="*/ 2840 w 3780"/>
                <a:gd name="T69" fmla="*/ 703 h 1518"/>
                <a:gd name="T70" fmla="*/ 2736 w 3780"/>
                <a:gd name="T71" fmla="*/ 1088 h 1518"/>
                <a:gd name="T72" fmla="*/ 2707 w 3780"/>
                <a:gd name="T73" fmla="*/ 691 h 1518"/>
                <a:gd name="T74" fmla="*/ 2061 w 3780"/>
                <a:gd name="T75" fmla="*/ 1156 h 1518"/>
                <a:gd name="T76" fmla="*/ 2840 w 3780"/>
                <a:gd name="T77" fmla="*/ 703 h 1518"/>
                <a:gd name="T78" fmla="*/ 3290 w 3780"/>
                <a:gd name="T79" fmla="*/ 1346 h 1518"/>
                <a:gd name="T80" fmla="*/ 3330 w 3780"/>
                <a:gd name="T81" fmla="*/ 1185 h 1518"/>
                <a:gd name="T82" fmla="*/ 3750 w 3780"/>
                <a:gd name="T83" fmla="*/ 1156 h 1518"/>
                <a:gd name="T84" fmla="*/ 3586 w 3780"/>
                <a:gd name="T85" fmla="*/ 1026 h 1518"/>
                <a:gd name="T86" fmla="*/ 2970 w 3780"/>
                <a:gd name="T87" fmla="*/ 1156 h 1518"/>
                <a:gd name="T88" fmla="*/ 3265 w 3780"/>
                <a:gd name="T89" fmla="*/ 804 h 1518"/>
                <a:gd name="T90" fmla="*/ 3596 w 3780"/>
                <a:gd name="T91" fmla="*/ 742 h 1518"/>
                <a:gd name="T92" fmla="*/ 2970 w 3780"/>
                <a:gd name="T93" fmla="*/ 3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80" h="1518">
                  <a:moveTo>
                    <a:pt x="2941" y="0"/>
                  </a:moveTo>
                  <a:lnTo>
                    <a:pt x="2941" y="0"/>
                  </a:lnTo>
                  <a:lnTo>
                    <a:pt x="2941" y="758"/>
                  </a:lnTo>
                  <a:cubicBezTo>
                    <a:pt x="2914" y="779"/>
                    <a:pt x="2892" y="801"/>
                    <a:pt x="2871" y="825"/>
                  </a:cubicBezTo>
                  <a:lnTo>
                    <a:pt x="2871" y="0"/>
                  </a:lnTo>
                  <a:lnTo>
                    <a:pt x="2032" y="0"/>
                  </a:lnTo>
                  <a:lnTo>
                    <a:pt x="2032" y="690"/>
                  </a:lnTo>
                  <a:lnTo>
                    <a:pt x="1962" y="690"/>
                  </a:lnTo>
                  <a:lnTo>
                    <a:pt x="1962" y="0"/>
                  </a:lnTo>
                  <a:lnTo>
                    <a:pt x="1123" y="0"/>
                  </a:lnTo>
                  <a:lnTo>
                    <a:pt x="1123" y="691"/>
                  </a:lnTo>
                  <a:lnTo>
                    <a:pt x="1054" y="691"/>
                  </a:lnTo>
                  <a:lnTo>
                    <a:pt x="1054" y="0"/>
                  </a:lnTo>
                  <a:lnTo>
                    <a:pt x="214" y="0"/>
                  </a:lnTo>
                  <a:lnTo>
                    <a:pt x="214" y="788"/>
                  </a:lnTo>
                  <a:lnTo>
                    <a:pt x="0" y="1501"/>
                  </a:lnTo>
                  <a:lnTo>
                    <a:pt x="189" y="1501"/>
                  </a:lnTo>
                  <a:lnTo>
                    <a:pt x="283" y="1185"/>
                  </a:lnTo>
                  <a:lnTo>
                    <a:pt x="310" y="1185"/>
                  </a:lnTo>
                  <a:lnTo>
                    <a:pt x="467" y="1501"/>
                  </a:lnTo>
                  <a:lnTo>
                    <a:pt x="694" y="1501"/>
                  </a:lnTo>
                  <a:lnTo>
                    <a:pt x="543" y="1185"/>
                  </a:lnTo>
                  <a:lnTo>
                    <a:pt x="886" y="1185"/>
                  </a:lnTo>
                  <a:lnTo>
                    <a:pt x="791" y="1501"/>
                  </a:lnTo>
                  <a:lnTo>
                    <a:pt x="997" y="1501"/>
                  </a:lnTo>
                  <a:lnTo>
                    <a:pt x="1091" y="1186"/>
                  </a:lnTo>
                  <a:lnTo>
                    <a:pt x="1136" y="1186"/>
                  </a:lnTo>
                  <a:lnTo>
                    <a:pt x="1136" y="1185"/>
                  </a:lnTo>
                  <a:lnTo>
                    <a:pt x="1594" y="1185"/>
                  </a:lnTo>
                  <a:lnTo>
                    <a:pt x="1503" y="1501"/>
                  </a:lnTo>
                  <a:lnTo>
                    <a:pt x="1711" y="1501"/>
                  </a:lnTo>
                  <a:lnTo>
                    <a:pt x="1799" y="1185"/>
                  </a:lnTo>
                  <a:lnTo>
                    <a:pt x="1892" y="1185"/>
                  </a:lnTo>
                  <a:lnTo>
                    <a:pt x="1895" y="1501"/>
                  </a:lnTo>
                  <a:lnTo>
                    <a:pt x="2069" y="1501"/>
                  </a:lnTo>
                  <a:lnTo>
                    <a:pt x="2269" y="1185"/>
                  </a:lnTo>
                  <a:lnTo>
                    <a:pt x="2399" y="1185"/>
                  </a:lnTo>
                  <a:lnTo>
                    <a:pt x="2332" y="1501"/>
                  </a:lnTo>
                  <a:lnTo>
                    <a:pt x="2536" y="1501"/>
                  </a:lnTo>
                  <a:lnTo>
                    <a:pt x="2602" y="1185"/>
                  </a:lnTo>
                  <a:lnTo>
                    <a:pt x="2721" y="1185"/>
                  </a:lnTo>
                  <a:cubicBezTo>
                    <a:pt x="2716" y="1283"/>
                    <a:pt x="2741" y="1372"/>
                    <a:pt x="2806" y="1432"/>
                  </a:cubicBezTo>
                  <a:cubicBezTo>
                    <a:pt x="2885" y="1504"/>
                    <a:pt x="3006" y="1518"/>
                    <a:pt x="3096" y="1518"/>
                  </a:cubicBezTo>
                  <a:cubicBezTo>
                    <a:pt x="3219" y="1518"/>
                    <a:pt x="3347" y="1501"/>
                    <a:pt x="3476" y="1472"/>
                  </a:cubicBezTo>
                  <a:lnTo>
                    <a:pt x="3546" y="1185"/>
                  </a:lnTo>
                  <a:lnTo>
                    <a:pt x="3780" y="1185"/>
                  </a:lnTo>
                  <a:lnTo>
                    <a:pt x="3780" y="0"/>
                  </a:lnTo>
                  <a:lnTo>
                    <a:pt x="2941" y="0"/>
                  </a:lnTo>
                  <a:lnTo>
                    <a:pt x="2941" y="0"/>
                  </a:lnTo>
                  <a:close/>
                  <a:moveTo>
                    <a:pt x="1023" y="731"/>
                  </a:moveTo>
                  <a:lnTo>
                    <a:pt x="1023" y="731"/>
                  </a:lnTo>
                  <a:lnTo>
                    <a:pt x="1011" y="772"/>
                  </a:lnTo>
                  <a:lnTo>
                    <a:pt x="900" y="1143"/>
                  </a:lnTo>
                  <a:lnTo>
                    <a:pt x="895" y="1156"/>
                  </a:lnTo>
                  <a:lnTo>
                    <a:pt x="528" y="1156"/>
                  </a:lnTo>
                  <a:lnTo>
                    <a:pt x="500" y="1095"/>
                  </a:lnTo>
                  <a:lnTo>
                    <a:pt x="895" y="691"/>
                  </a:lnTo>
                  <a:lnTo>
                    <a:pt x="641" y="691"/>
                  </a:lnTo>
                  <a:lnTo>
                    <a:pt x="332" y="1024"/>
                  </a:lnTo>
                  <a:lnTo>
                    <a:pt x="432" y="691"/>
                  </a:lnTo>
                  <a:lnTo>
                    <a:pt x="245" y="691"/>
                  </a:lnTo>
                  <a:lnTo>
                    <a:pt x="245" y="30"/>
                  </a:lnTo>
                  <a:lnTo>
                    <a:pt x="1023" y="30"/>
                  </a:lnTo>
                  <a:lnTo>
                    <a:pt x="1023" y="731"/>
                  </a:lnTo>
                  <a:lnTo>
                    <a:pt x="1023" y="731"/>
                  </a:lnTo>
                  <a:close/>
                  <a:moveTo>
                    <a:pt x="1240" y="1045"/>
                  </a:moveTo>
                  <a:lnTo>
                    <a:pt x="1240" y="1045"/>
                  </a:lnTo>
                  <a:lnTo>
                    <a:pt x="1240" y="1045"/>
                  </a:lnTo>
                  <a:cubicBezTo>
                    <a:pt x="1232" y="1045"/>
                    <a:pt x="1225" y="1046"/>
                    <a:pt x="1216" y="1046"/>
                  </a:cubicBezTo>
                  <a:cubicBezTo>
                    <a:pt x="1205" y="1046"/>
                    <a:pt x="1196" y="1046"/>
                    <a:pt x="1187" y="1046"/>
                  </a:cubicBezTo>
                  <a:lnTo>
                    <a:pt x="1137" y="1046"/>
                  </a:lnTo>
                  <a:lnTo>
                    <a:pt x="1160" y="961"/>
                  </a:lnTo>
                  <a:lnTo>
                    <a:pt x="1171" y="918"/>
                  </a:lnTo>
                  <a:lnTo>
                    <a:pt x="1198" y="819"/>
                  </a:lnTo>
                  <a:cubicBezTo>
                    <a:pt x="1209" y="819"/>
                    <a:pt x="1221" y="819"/>
                    <a:pt x="1231" y="819"/>
                  </a:cubicBezTo>
                  <a:cubicBezTo>
                    <a:pt x="1244" y="819"/>
                    <a:pt x="1257" y="819"/>
                    <a:pt x="1270" y="819"/>
                  </a:cubicBezTo>
                  <a:cubicBezTo>
                    <a:pt x="1336" y="819"/>
                    <a:pt x="1378" y="823"/>
                    <a:pt x="1393" y="844"/>
                  </a:cubicBezTo>
                  <a:cubicBezTo>
                    <a:pt x="1404" y="860"/>
                    <a:pt x="1403" y="887"/>
                    <a:pt x="1389" y="929"/>
                  </a:cubicBezTo>
                  <a:cubicBezTo>
                    <a:pt x="1366" y="1001"/>
                    <a:pt x="1336" y="1038"/>
                    <a:pt x="1240" y="1045"/>
                  </a:cubicBezTo>
                  <a:close/>
                  <a:moveTo>
                    <a:pt x="1807" y="1156"/>
                  </a:moveTo>
                  <a:lnTo>
                    <a:pt x="1807" y="1156"/>
                  </a:lnTo>
                  <a:lnTo>
                    <a:pt x="1889" y="864"/>
                  </a:lnTo>
                  <a:lnTo>
                    <a:pt x="1892" y="1156"/>
                  </a:lnTo>
                  <a:lnTo>
                    <a:pt x="1807" y="1156"/>
                  </a:lnTo>
                  <a:lnTo>
                    <a:pt x="1807" y="1156"/>
                  </a:lnTo>
                  <a:close/>
                  <a:moveTo>
                    <a:pt x="1932" y="690"/>
                  </a:moveTo>
                  <a:lnTo>
                    <a:pt x="1932" y="690"/>
                  </a:lnTo>
                  <a:lnTo>
                    <a:pt x="1737" y="690"/>
                  </a:lnTo>
                  <a:lnTo>
                    <a:pt x="1603" y="1156"/>
                  </a:lnTo>
                  <a:lnTo>
                    <a:pt x="1396" y="1156"/>
                  </a:lnTo>
                  <a:cubicBezTo>
                    <a:pt x="1502" y="1117"/>
                    <a:pt x="1566" y="1042"/>
                    <a:pt x="1586" y="932"/>
                  </a:cubicBezTo>
                  <a:cubicBezTo>
                    <a:pt x="1602" y="846"/>
                    <a:pt x="1594" y="790"/>
                    <a:pt x="1559" y="747"/>
                  </a:cubicBezTo>
                  <a:cubicBezTo>
                    <a:pt x="1507" y="684"/>
                    <a:pt x="1401" y="690"/>
                    <a:pt x="1308" y="690"/>
                  </a:cubicBezTo>
                  <a:cubicBezTo>
                    <a:pt x="1292" y="690"/>
                    <a:pt x="1153" y="690"/>
                    <a:pt x="1153" y="690"/>
                  </a:cubicBezTo>
                  <a:lnTo>
                    <a:pt x="1153" y="30"/>
                  </a:lnTo>
                  <a:lnTo>
                    <a:pt x="1932" y="30"/>
                  </a:lnTo>
                  <a:lnTo>
                    <a:pt x="1932" y="690"/>
                  </a:lnTo>
                  <a:lnTo>
                    <a:pt x="1932" y="690"/>
                  </a:lnTo>
                  <a:close/>
                  <a:moveTo>
                    <a:pt x="2405" y="1156"/>
                  </a:moveTo>
                  <a:lnTo>
                    <a:pt x="2405" y="1156"/>
                  </a:lnTo>
                  <a:lnTo>
                    <a:pt x="2288" y="1156"/>
                  </a:lnTo>
                  <a:lnTo>
                    <a:pt x="2465" y="877"/>
                  </a:lnTo>
                  <a:lnTo>
                    <a:pt x="2405" y="1156"/>
                  </a:lnTo>
                  <a:lnTo>
                    <a:pt x="2405" y="1156"/>
                  </a:lnTo>
                  <a:close/>
                  <a:moveTo>
                    <a:pt x="2840" y="703"/>
                  </a:moveTo>
                  <a:lnTo>
                    <a:pt x="2840" y="703"/>
                  </a:lnTo>
                  <a:lnTo>
                    <a:pt x="2840" y="864"/>
                  </a:lnTo>
                  <a:cubicBezTo>
                    <a:pt x="2786" y="939"/>
                    <a:pt x="2752" y="1021"/>
                    <a:pt x="2736" y="1088"/>
                  </a:cubicBezTo>
                  <a:cubicBezTo>
                    <a:pt x="2730" y="1111"/>
                    <a:pt x="2726" y="1133"/>
                    <a:pt x="2724" y="1156"/>
                  </a:cubicBezTo>
                  <a:lnTo>
                    <a:pt x="2609" y="1156"/>
                  </a:lnTo>
                  <a:lnTo>
                    <a:pt x="2707" y="691"/>
                  </a:lnTo>
                  <a:lnTo>
                    <a:pt x="2378" y="691"/>
                  </a:lnTo>
                  <a:lnTo>
                    <a:pt x="2083" y="1156"/>
                  </a:lnTo>
                  <a:lnTo>
                    <a:pt x="2061" y="1156"/>
                  </a:lnTo>
                  <a:lnTo>
                    <a:pt x="2061" y="30"/>
                  </a:lnTo>
                  <a:lnTo>
                    <a:pt x="2840" y="30"/>
                  </a:lnTo>
                  <a:lnTo>
                    <a:pt x="2840" y="703"/>
                  </a:lnTo>
                  <a:lnTo>
                    <a:pt x="2840" y="703"/>
                  </a:lnTo>
                  <a:close/>
                  <a:moveTo>
                    <a:pt x="3290" y="1346"/>
                  </a:moveTo>
                  <a:lnTo>
                    <a:pt x="3290" y="1346"/>
                  </a:lnTo>
                  <a:cubicBezTo>
                    <a:pt x="3245" y="1354"/>
                    <a:pt x="3201" y="1359"/>
                    <a:pt x="3159" y="1359"/>
                  </a:cubicBezTo>
                  <a:cubicBezTo>
                    <a:pt x="3046" y="1359"/>
                    <a:pt x="2968" y="1307"/>
                    <a:pt x="2966" y="1185"/>
                  </a:cubicBezTo>
                  <a:lnTo>
                    <a:pt x="3330" y="1185"/>
                  </a:lnTo>
                  <a:lnTo>
                    <a:pt x="3290" y="1346"/>
                  </a:lnTo>
                  <a:lnTo>
                    <a:pt x="3290" y="1346"/>
                  </a:lnTo>
                  <a:close/>
                  <a:moveTo>
                    <a:pt x="3750" y="1156"/>
                  </a:moveTo>
                  <a:lnTo>
                    <a:pt x="3750" y="1156"/>
                  </a:lnTo>
                  <a:lnTo>
                    <a:pt x="3554" y="1156"/>
                  </a:lnTo>
                  <a:lnTo>
                    <a:pt x="3586" y="1026"/>
                  </a:lnTo>
                  <a:lnTo>
                    <a:pt x="3193" y="1026"/>
                  </a:lnTo>
                  <a:lnTo>
                    <a:pt x="3160" y="1156"/>
                  </a:lnTo>
                  <a:lnTo>
                    <a:pt x="2970" y="1156"/>
                  </a:lnTo>
                  <a:lnTo>
                    <a:pt x="2970" y="1129"/>
                  </a:lnTo>
                  <a:cubicBezTo>
                    <a:pt x="2973" y="1114"/>
                    <a:pt x="2976" y="1099"/>
                    <a:pt x="2979" y="1083"/>
                  </a:cubicBezTo>
                  <a:cubicBezTo>
                    <a:pt x="3014" y="943"/>
                    <a:pt x="3106" y="804"/>
                    <a:pt x="3265" y="804"/>
                  </a:cubicBezTo>
                  <a:cubicBezTo>
                    <a:pt x="3328" y="804"/>
                    <a:pt x="3390" y="828"/>
                    <a:pt x="3382" y="915"/>
                  </a:cubicBezTo>
                  <a:lnTo>
                    <a:pt x="3616" y="915"/>
                  </a:lnTo>
                  <a:cubicBezTo>
                    <a:pt x="3625" y="875"/>
                    <a:pt x="3640" y="806"/>
                    <a:pt x="3596" y="742"/>
                  </a:cubicBezTo>
                  <a:cubicBezTo>
                    <a:pt x="3546" y="673"/>
                    <a:pt x="3446" y="645"/>
                    <a:pt x="3316" y="645"/>
                  </a:cubicBezTo>
                  <a:cubicBezTo>
                    <a:pt x="3223" y="645"/>
                    <a:pt x="3087" y="660"/>
                    <a:pt x="2970" y="736"/>
                  </a:cubicBezTo>
                  <a:lnTo>
                    <a:pt x="2970" y="30"/>
                  </a:lnTo>
                  <a:lnTo>
                    <a:pt x="3750" y="30"/>
                  </a:lnTo>
                  <a:lnTo>
                    <a:pt x="3750" y="1156"/>
                  </a:lnTo>
                  <a:close/>
                </a:path>
              </a:pathLst>
            </a:custGeom>
            <a:solidFill>
              <a:srgbClr val="253C7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14772"/>
              <a:endParaRPr lang="fr-FR" sz="1633">
                <a:solidFill>
                  <a:prstClr val="black"/>
                </a:solidFill>
              </a:endParaRPr>
            </a:p>
          </p:txBody>
        </p:sp>
      </p:grpSp>
      <p:sp>
        <p:nvSpPr>
          <p:cNvPr id="30" name="Text Placeholder 24"/>
          <p:cNvSpPr>
            <a:spLocks noGrp="1"/>
          </p:cNvSpPr>
          <p:nvPr>
            <p:ph type="body" sz="quarter" idx="15"/>
          </p:nvPr>
        </p:nvSpPr>
        <p:spPr>
          <a:xfrm>
            <a:off x="907544" y="968558"/>
            <a:ext cx="4968000" cy="365356"/>
          </a:xfrm>
          <a:prstGeom prst="rect">
            <a:avLst/>
          </a:prstGeom>
        </p:spPr>
        <p:txBody>
          <a:bodyPr/>
          <a:lstStyle>
            <a:lvl1pPr marL="0" indent="0">
              <a:spcAft>
                <a:spcPts val="294"/>
              </a:spcAft>
              <a:buNone/>
              <a:defRPr sz="783" b="1">
                <a:solidFill>
                  <a:srgbClr val="00338D"/>
                </a:solidFill>
                <a:latin typeface="Arial" panose="020B0604020202020204" pitchFamily="34" charset="0"/>
                <a:cs typeface="Arial" panose="020B0604020202020204" pitchFamily="34" charset="0"/>
              </a:defRPr>
            </a:lvl1pPr>
            <a:lvl2pPr marL="0" indent="0">
              <a:spcAft>
                <a:spcPts val="294"/>
              </a:spcAft>
              <a:buNone/>
              <a:defRPr sz="783">
                <a:solidFill>
                  <a:schemeClr val="tx1"/>
                </a:solidFill>
                <a:latin typeface="Arial" panose="020B0604020202020204" pitchFamily="34" charset="0"/>
                <a:cs typeface="Arial" panose="020B0604020202020204" pitchFamily="34" charset="0"/>
              </a:defRPr>
            </a:lvl2pPr>
            <a:lvl3pPr>
              <a:spcAft>
                <a:spcPts val="294"/>
              </a:spcAft>
              <a:defRPr sz="783"/>
            </a:lvl3pPr>
            <a:lvl4pPr>
              <a:spcAft>
                <a:spcPts val="294"/>
              </a:spcAft>
              <a:defRPr sz="783"/>
            </a:lvl4pPr>
            <a:lvl5pPr>
              <a:spcAft>
                <a:spcPts val="294"/>
              </a:spcAft>
              <a:defRPr sz="783"/>
            </a:lvl5pPr>
          </a:lstStyle>
          <a:p>
            <a:pPr lvl="0"/>
            <a:r>
              <a:rPr lang="fr-FR"/>
              <a:t>Modifiez les styles du texte du masque</a:t>
            </a:r>
          </a:p>
          <a:p>
            <a:pPr lvl="1"/>
            <a:r>
              <a:rPr lang="fr-FR"/>
              <a:t>Deuxième niveau</a:t>
            </a:r>
          </a:p>
        </p:txBody>
      </p:sp>
      <p:sp>
        <p:nvSpPr>
          <p:cNvPr id="31" name="Text Placeholder 8"/>
          <p:cNvSpPr>
            <a:spLocks noGrp="1"/>
          </p:cNvSpPr>
          <p:nvPr>
            <p:ph type="body" sz="quarter" idx="10"/>
          </p:nvPr>
        </p:nvSpPr>
        <p:spPr>
          <a:xfrm>
            <a:off x="907544" y="2082459"/>
            <a:ext cx="10405049" cy="3938929"/>
          </a:xfrm>
          <a:prstGeom prst="rect">
            <a:avLst/>
          </a:prstGeom>
        </p:spPr>
        <p:txBody>
          <a:bodyPr numCol="2" spcCol="360000"/>
          <a:lstStyle>
            <a:lvl1pPr marL="0" indent="0">
              <a:buNone/>
              <a:defRPr lang="fr-FR" sz="783" b="1" kern="1200" dirty="0" smtClean="0">
                <a:solidFill>
                  <a:schemeClr val="tx1"/>
                </a:solidFill>
                <a:latin typeface="Arial" panose="020B0604020202020204" pitchFamily="34" charset="0"/>
                <a:ea typeface="+mn-ea"/>
                <a:cs typeface="Arial" panose="020B0604020202020204" pitchFamily="34" charset="0"/>
              </a:defRPr>
            </a:lvl1pPr>
            <a:lvl2pPr marL="0" indent="0">
              <a:buNone/>
              <a:defRPr sz="783">
                <a:solidFill>
                  <a:schemeClr val="tx1"/>
                </a:solidFill>
                <a:latin typeface="Arial" panose="020B0604020202020204" pitchFamily="34" charset="0"/>
                <a:cs typeface="Arial" panose="020B0604020202020204" pitchFamily="34" charset="0"/>
              </a:defRPr>
            </a:lvl2pPr>
            <a:lvl3pPr marL="86411" indent="-86411">
              <a:buClr>
                <a:srgbClr val="00338D"/>
              </a:buClr>
              <a:buFont typeface="Arial Black" panose="020B0A04020102020204" pitchFamily="34" charset="0"/>
              <a:buChar char="І"/>
              <a:defRPr sz="783">
                <a:solidFill>
                  <a:schemeClr val="tx1"/>
                </a:solidFill>
                <a:latin typeface="Arial" panose="020B0604020202020204" pitchFamily="34" charset="0"/>
                <a:cs typeface="Arial" panose="020B0604020202020204" pitchFamily="34" charset="0"/>
              </a:defRPr>
            </a:lvl3pPr>
            <a:lvl4pPr marL="172822" indent="-69129">
              <a:buClr>
                <a:srgbClr val="00338D"/>
              </a:buClr>
              <a:buFont typeface="Wingdings 3" panose="05040102010807070707" pitchFamily="18" charset="2"/>
              <a:buChar char="ê"/>
              <a:defRPr sz="783">
                <a:solidFill>
                  <a:schemeClr val="tx1"/>
                </a:solidFill>
                <a:latin typeface="Arial" panose="020B0604020202020204" pitchFamily="34" charset="0"/>
                <a:cs typeface="Arial" panose="020B0604020202020204" pitchFamily="34" charset="0"/>
              </a:defRPr>
            </a:lvl4pPr>
            <a:lvl5pPr marL="337002" indent="-95052">
              <a:buClr>
                <a:srgbClr val="00338D"/>
              </a:buClr>
              <a:buFont typeface="Arial" panose="020B0604020202020204" pitchFamily="34" charset="0"/>
              <a:buChar char="–"/>
              <a:defRPr sz="783">
                <a:solidFill>
                  <a:schemeClr val="tx1"/>
                </a:solidFill>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grpSp>
        <p:nvGrpSpPr>
          <p:cNvPr id="13" name="Group 36"/>
          <p:cNvGrpSpPr>
            <a:grpSpLocks/>
          </p:cNvGrpSpPr>
          <p:nvPr userDrawn="1"/>
        </p:nvGrpSpPr>
        <p:grpSpPr bwMode="auto">
          <a:xfrm>
            <a:off x="6496793" y="5770659"/>
            <a:ext cx="3810566" cy="557339"/>
            <a:chOff x="1152" y="3867"/>
            <a:chExt cx="2104" cy="387"/>
          </a:xfrm>
        </p:grpSpPr>
        <p:sp>
          <p:nvSpPr>
            <p:cNvPr id="14" name="Rectangle 37"/>
            <p:cNvSpPr>
              <a:spLocks noChangeArrowheads="1"/>
            </p:cNvSpPr>
            <p:nvPr/>
          </p:nvSpPr>
          <p:spPr bwMode="auto">
            <a:xfrm>
              <a:off x="2765" y="3867"/>
              <a:ext cx="491" cy="349"/>
            </a:xfrm>
            <a:prstGeom prst="rect">
              <a:avLst/>
            </a:prstGeom>
            <a:noFill/>
            <a:ln w="9525">
              <a:noFill/>
              <a:miter lim="800000"/>
              <a:headEnd/>
              <a:tailEnd/>
            </a:ln>
          </p:spPr>
          <p:txBody>
            <a:bodyPr lIns="0" tIns="0" rIns="0" bIns="0">
              <a:spAutoFit/>
            </a:bodyPr>
            <a:lstStyle/>
            <a:p>
              <a:pPr defTabSz="691286"/>
              <a:r>
                <a:rPr lang="fr-FR" sz="363" dirty="0">
                  <a:solidFill>
                    <a:prstClr val="black">
                      <a:lumMod val="50000"/>
                      <a:lumOff val="50000"/>
                    </a:prstClr>
                  </a:solidFill>
                  <a:latin typeface="Arial" panose="020B0604020202020204" pitchFamily="34" charset="0"/>
                  <a:cs typeface="Arial" panose="020B0604020202020204" pitchFamily="34" charset="0"/>
                </a:rPr>
                <a:t>Siège social :</a:t>
              </a:r>
            </a:p>
            <a:p>
              <a:pPr defTabSz="691286"/>
              <a:r>
                <a:rPr lang="fr-FR" sz="363" dirty="0">
                  <a:solidFill>
                    <a:prstClr val="black">
                      <a:lumMod val="50000"/>
                      <a:lumOff val="50000"/>
                    </a:prstClr>
                  </a:solidFill>
                  <a:latin typeface="Arial" panose="020B0604020202020204" pitchFamily="34" charset="0"/>
                  <a:cs typeface="Arial" panose="020B0604020202020204" pitchFamily="34" charset="0"/>
                </a:rPr>
                <a:t>KPMG – Tour </a:t>
              </a:r>
              <a:r>
                <a:rPr lang="fr-FR" sz="363" dirty="0" err="1">
                  <a:solidFill>
                    <a:prstClr val="black">
                      <a:lumMod val="50000"/>
                      <a:lumOff val="50000"/>
                    </a:prstClr>
                  </a:solidFill>
                  <a:latin typeface="Arial" panose="020B0604020202020204" pitchFamily="34" charset="0"/>
                  <a:cs typeface="Arial" panose="020B0604020202020204" pitchFamily="34" charset="0"/>
                </a:rPr>
                <a:t>Eqho</a:t>
              </a:r>
              <a:r>
                <a:rPr lang="fr-FR" sz="363" dirty="0">
                  <a:solidFill>
                    <a:prstClr val="black">
                      <a:lumMod val="50000"/>
                      <a:lumOff val="50000"/>
                    </a:prstClr>
                  </a:solidFill>
                  <a:latin typeface="Arial" panose="020B0604020202020204" pitchFamily="34" charset="0"/>
                  <a:cs typeface="Arial" panose="020B0604020202020204" pitchFamily="34" charset="0"/>
                </a:rPr>
                <a:t>  </a:t>
              </a:r>
              <a:br>
                <a:rPr lang="fr-FR" sz="363" dirty="0">
                  <a:solidFill>
                    <a:prstClr val="black">
                      <a:lumMod val="50000"/>
                      <a:lumOff val="50000"/>
                    </a:prstClr>
                  </a:solidFill>
                  <a:latin typeface="Arial" panose="020B0604020202020204" pitchFamily="34" charset="0"/>
                  <a:cs typeface="Arial" panose="020B0604020202020204" pitchFamily="34" charset="0"/>
                </a:rPr>
              </a:br>
              <a:r>
                <a:rPr lang="fr-FR" sz="363" dirty="0">
                  <a:solidFill>
                    <a:prstClr val="black">
                      <a:lumMod val="50000"/>
                      <a:lumOff val="50000"/>
                    </a:prstClr>
                  </a:solidFill>
                  <a:latin typeface="Arial" panose="020B0604020202020204" pitchFamily="34" charset="0"/>
                  <a:cs typeface="Arial" panose="020B0604020202020204" pitchFamily="34" charset="0"/>
                </a:rPr>
                <a:t>2 avenue Gambetta </a:t>
              </a:r>
              <a:br>
                <a:rPr lang="fr-FR" sz="363" dirty="0">
                  <a:solidFill>
                    <a:prstClr val="black">
                      <a:lumMod val="50000"/>
                      <a:lumOff val="50000"/>
                    </a:prstClr>
                  </a:solidFill>
                  <a:latin typeface="Arial" panose="020B0604020202020204" pitchFamily="34" charset="0"/>
                  <a:cs typeface="Arial" panose="020B0604020202020204" pitchFamily="34" charset="0"/>
                </a:rPr>
              </a:br>
              <a:r>
                <a:rPr lang="fr-FR" sz="363" dirty="0">
                  <a:solidFill>
                    <a:prstClr val="black">
                      <a:lumMod val="50000"/>
                      <a:lumOff val="50000"/>
                    </a:prstClr>
                  </a:solidFill>
                  <a:latin typeface="Arial" panose="020B0604020202020204" pitchFamily="34" charset="0"/>
                  <a:cs typeface="Arial" panose="020B0604020202020204" pitchFamily="34" charset="0"/>
                </a:rPr>
                <a:t>92066 Paris La Défense </a:t>
              </a:r>
            </a:p>
            <a:p>
              <a:pPr defTabSz="691286"/>
              <a:r>
                <a:rPr lang="fr-FR" sz="363" dirty="0">
                  <a:solidFill>
                    <a:prstClr val="black">
                      <a:lumMod val="50000"/>
                      <a:lumOff val="50000"/>
                    </a:prstClr>
                  </a:solidFill>
                  <a:latin typeface="Arial" panose="020B0604020202020204" pitchFamily="34" charset="0"/>
                  <a:cs typeface="Arial" panose="020B0604020202020204" pitchFamily="34" charset="0"/>
                </a:rPr>
                <a:t>Capital : 5 497 100 €</a:t>
              </a:r>
            </a:p>
            <a:p>
              <a:pPr defTabSz="691286"/>
              <a:r>
                <a:rPr lang="fr-FR" sz="363" dirty="0">
                  <a:solidFill>
                    <a:prstClr val="black">
                      <a:lumMod val="50000"/>
                      <a:lumOff val="50000"/>
                    </a:prstClr>
                  </a:solidFill>
                  <a:latin typeface="Arial" panose="020B0604020202020204" pitchFamily="34" charset="0"/>
                  <a:cs typeface="Arial" panose="020B0604020202020204" pitchFamily="34" charset="0"/>
                </a:rPr>
                <a:t>Code APE 6920Z</a:t>
              </a:r>
            </a:p>
            <a:p>
              <a:pPr defTabSz="691286"/>
              <a:r>
                <a:rPr lang="fr-FR" sz="363" dirty="0">
                  <a:solidFill>
                    <a:prstClr val="black">
                      <a:lumMod val="50000"/>
                      <a:lumOff val="50000"/>
                    </a:prstClr>
                  </a:solidFill>
                  <a:latin typeface="Arial" panose="020B0604020202020204" pitchFamily="34" charset="0"/>
                  <a:cs typeface="Arial" panose="020B0604020202020204" pitchFamily="34" charset="0"/>
                </a:rPr>
                <a:t>775 726 417 R.C.S. Nanterre</a:t>
              </a:r>
            </a:p>
            <a:p>
              <a:pPr defTabSz="691286"/>
              <a:r>
                <a:rPr lang="fr-FR" sz="363" dirty="0">
                  <a:solidFill>
                    <a:prstClr val="black">
                      <a:lumMod val="50000"/>
                      <a:lumOff val="50000"/>
                    </a:prstClr>
                  </a:solidFill>
                  <a:latin typeface="Arial" panose="020B0604020202020204" pitchFamily="34" charset="0"/>
                  <a:cs typeface="Arial" panose="020B0604020202020204" pitchFamily="34" charset="0"/>
                </a:rPr>
                <a:t>TVA Union Européenne</a:t>
              </a:r>
              <a:br>
                <a:rPr lang="fr-FR" sz="363" dirty="0">
                  <a:solidFill>
                    <a:prstClr val="black">
                      <a:lumMod val="50000"/>
                      <a:lumOff val="50000"/>
                    </a:prstClr>
                  </a:solidFill>
                  <a:latin typeface="Arial" panose="020B0604020202020204" pitchFamily="34" charset="0"/>
                  <a:cs typeface="Arial" panose="020B0604020202020204" pitchFamily="34" charset="0"/>
                </a:rPr>
              </a:br>
              <a:r>
                <a:rPr lang="fr-FR" sz="363" dirty="0">
                  <a:solidFill>
                    <a:prstClr val="black">
                      <a:lumMod val="50000"/>
                      <a:lumOff val="50000"/>
                    </a:prstClr>
                  </a:solidFill>
                  <a:latin typeface="Arial" panose="020B0604020202020204" pitchFamily="34" charset="0"/>
                  <a:cs typeface="Arial" panose="020B0604020202020204" pitchFamily="34" charset="0"/>
                </a:rPr>
                <a:t>FR 77 775 726 417 </a:t>
              </a:r>
            </a:p>
          </p:txBody>
        </p:sp>
        <p:sp>
          <p:nvSpPr>
            <p:cNvPr id="18" name="Rectangle 38"/>
            <p:cNvSpPr>
              <a:spLocks noChangeArrowheads="1"/>
            </p:cNvSpPr>
            <p:nvPr/>
          </p:nvSpPr>
          <p:spPr bwMode="auto">
            <a:xfrm>
              <a:off x="2202" y="3905"/>
              <a:ext cx="492" cy="349"/>
            </a:xfrm>
            <a:prstGeom prst="rect">
              <a:avLst/>
            </a:prstGeom>
            <a:noFill/>
            <a:ln w="9525">
              <a:noFill/>
              <a:miter lim="800000"/>
              <a:headEnd/>
              <a:tailEnd/>
            </a:ln>
          </p:spPr>
          <p:txBody>
            <a:bodyPr lIns="0" tIns="0" rIns="0" bIns="0">
              <a:spAutoFit/>
            </a:bodyPr>
            <a:lstStyle/>
            <a:p>
              <a:pPr defTabSz="691286"/>
              <a:r>
                <a:rPr lang="fr-FR" sz="363" dirty="0">
                  <a:solidFill>
                    <a:prstClr val="black">
                      <a:lumMod val="50000"/>
                      <a:lumOff val="50000"/>
                    </a:prstClr>
                  </a:solidFill>
                  <a:latin typeface="Arial" panose="020B0604020202020204" pitchFamily="34" charset="0"/>
                  <a:cs typeface="Arial" panose="020B0604020202020204" pitchFamily="34" charset="0"/>
                </a:rPr>
                <a:t>Société anonyme d’expertise </a:t>
              </a:r>
            </a:p>
            <a:p>
              <a:pPr defTabSz="691286"/>
              <a:r>
                <a:rPr lang="fr-FR" sz="363" dirty="0">
                  <a:solidFill>
                    <a:prstClr val="black">
                      <a:lumMod val="50000"/>
                      <a:lumOff val="50000"/>
                    </a:prstClr>
                  </a:solidFill>
                  <a:latin typeface="Arial" panose="020B0604020202020204" pitchFamily="34" charset="0"/>
                  <a:cs typeface="Arial" panose="020B0604020202020204" pitchFamily="34" charset="0"/>
                </a:rPr>
                <a:t>comptable et de commissariat aux </a:t>
              </a:r>
              <a:br>
                <a:rPr lang="fr-FR" sz="363" dirty="0">
                  <a:solidFill>
                    <a:prstClr val="black">
                      <a:lumMod val="50000"/>
                      <a:lumOff val="50000"/>
                    </a:prstClr>
                  </a:solidFill>
                  <a:latin typeface="Arial" panose="020B0604020202020204" pitchFamily="34" charset="0"/>
                  <a:cs typeface="Arial" panose="020B0604020202020204" pitchFamily="34" charset="0"/>
                </a:rPr>
              </a:br>
              <a:r>
                <a:rPr lang="fr-FR" sz="363" dirty="0">
                  <a:solidFill>
                    <a:prstClr val="black">
                      <a:lumMod val="50000"/>
                      <a:lumOff val="50000"/>
                    </a:prstClr>
                  </a:solidFill>
                  <a:latin typeface="Arial" panose="020B0604020202020204" pitchFamily="34" charset="0"/>
                  <a:cs typeface="Arial" panose="020B0604020202020204" pitchFamily="34" charset="0"/>
                </a:rPr>
                <a:t>comptes à directoire et conseil </a:t>
              </a:r>
              <a:br>
                <a:rPr lang="fr-FR" sz="363" dirty="0">
                  <a:solidFill>
                    <a:prstClr val="black">
                      <a:lumMod val="50000"/>
                      <a:lumOff val="50000"/>
                    </a:prstClr>
                  </a:solidFill>
                  <a:latin typeface="Arial" panose="020B0604020202020204" pitchFamily="34" charset="0"/>
                  <a:cs typeface="Arial" panose="020B0604020202020204" pitchFamily="34" charset="0"/>
                </a:rPr>
              </a:br>
              <a:r>
                <a:rPr lang="fr-FR" sz="363" dirty="0">
                  <a:solidFill>
                    <a:prstClr val="black">
                      <a:lumMod val="50000"/>
                      <a:lumOff val="50000"/>
                    </a:prstClr>
                  </a:solidFill>
                  <a:latin typeface="Arial" panose="020B0604020202020204" pitchFamily="34" charset="0"/>
                  <a:cs typeface="Arial" panose="020B0604020202020204" pitchFamily="34" charset="0"/>
                </a:rPr>
                <a:t>de surveillance.</a:t>
              </a:r>
            </a:p>
            <a:p>
              <a:pPr defTabSz="691286"/>
              <a:r>
                <a:rPr lang="fr-FR" sz="363" dirty="0">
                  <a:solidFill>
                    <a:prstClr val="black">
                      <a:lumMod val="50000"/>
                      <a:lumOff val="50000"/>
                    </a:prstClr>
                  </a:solidFill>
                  <a:latin typeface="Arial" panose="020B0604020202020204" pitchFamily="34" charset="0"/>
                  <a:cs typeface="Arial" panose="020B0604020202020204" pitchFamily="34" charset="0"/>
                </a:rPr>
                <a:t>Inscrite au Tableau de l’ordre </a:t>
              </a:r>
              <a:br>
                <a:rPr lang="fr-FR" sz="363" dirty="0">
                  <a:solidFill>
                    <a:prstClr val="black">
                      <a:lumMod val="50000"/>
                      <a:lumOff val="50000"/>
                    </a:prstClr>
                  </a:solidFill>
                  <a:latin typeface="Arial" panose="020B0604020202020204" pitchFamily="34" charset="0"/>
                  <a:cs typeface="Arial" panose="020B0604020202020204" pitchFamily="34" charset="0"/>
                </a:rPr>
              </a:br>
              <a:r>
                <a:rPr lang="fr-FR" sz="363" dirty="0">
                  <a:solidFill>
                    <a:prstClr val="black">
                      <a:lumMod val="50000"/>
                      <a:lumOff val="50000"/>
                    </a:prstClr>
                  </a:solidFill>
                  <a:latin typeface="Arial" panose="020B0604020202020204" pitchFamily="34" charset="0"/>
                  <a:cs typeface="Arial" panose="020B0604020202020204" pitchFamily="34" charset="0"/>
                </a:rPr>
                <a:t>à Paris sous le n° 14-30080101 </a:t>
              </a:r>
              <a:br>
                <a:rPr lang="fr-FR" sz="363" dirty="0">
                  <a:solidFill>
                    <a:prstClr val="black">
                      <a:lumMod val="50000"/>
                      <a:lumOff val="50000"/>
                    </a:prstClr>
                  </a:solidFill>
                  <a:latin typeface="Arial" panose="020B0604020202020204" pitchFamily="34" charset="0"/>
                  <a:cs typeface="Arial" panose="020B0604020202020204" pitchFamily="34" charset="0"/>
                </a:rPr>
              </a:br>
              <a:r>
                <a:rPr lang="fr-FR" sz="363" dirty="0">
                  <a:solidFill>
                    <a:prstClr val="black">
                      <a:lumMod val="50000"/>
                      <a:lumOff val="50000"/>
                    </a:prstClr>
                  </a:solidFill>
                  <a:latin typeface="Arial" panose="020B0604020202020204" pitchFamily="34" charset="0"/>
                  <a:cs typeface="Arial" panose="020B0604020202020204" pitchFamily="34" charset="0"/>
                </a:rPr>
                <a:t>et à la Compagnie Régionale des </a:t>
              </a:r>
              <a:br>
                <a:rPr lang="fr-FR" sz="363" dirty="0">
                  <a:solidFill>
                    <a:prstClr val="black">
                      <a:lumMod val="50000"/>
                      <a:lumOff val="50000"/>
                    </a:prstClr>
                  </a:solidFill>
                  <a:latin typeface="Arial" panose="020B0604020202020204" pitchFamily="34" charset="0"/>
                  <a:cs typeface="Arial" panose="020B0604020202020204" pitchFamily="34" charset="0"/>
                </a:rPr>
              </a:br>
              <a:r>
                <a:rPr lang="fr-FR" sz="363" dirty="0">
                  <a:solidFill>
                    <a:prstClr val="black">
                      <a:lumMod val="50000"/>
                      <a:lumOff val="50000"/>
                    </a:prstClr>
                  </a:solidFill>
                  <a:latin typeface="Arial" panose="020B0604020202020204" pitchFamily="34" charset="0"/>
                  <a:cs typeface="Arial" panose="020B0604020202020204" pitchFamily="34" charset="0"/>
                </a:rPr>
                <a:t>Commissaires aux Comptes </a:t>
              </a:r>
              <a:br>
                <a:rPr lang="fr-FR" sz="363" dirty="0">
                  <a:solidFill>
                    <a:prstClr val="black">
                      <a:lumMod val="50000"/>
                      <a:lumOff val="50000"/>
                    </a:prstClr>
                  </a:solidFill>
                  <a:latin typeface="Arial" panose="020B0604020202020204" pitchFamily="34" charset="0"/>
                  <a:cs typeface="Arial" panose="020B0604020202020204" pitchFamily="34" charset="0"/>
                </a:rPr>
              </a:br>
              <a:r>
                <a:rPr lang="fr-FR" sz="363" dirty="0">
                  <a:solidFill>
                    <a:prstClr val="black">
                      <a:lumMod val="50000"/>
                      <a:lumOff val="50000"/>
                    </a:prstClr>
                  </a:solidFill>
                  <a:latin typeface="Arial" panose="020B0604020202020204" pitchFamily="34" charset="0"/>
                  <a:cs typeface="Arial" panose="020B0604020202020204" pitchFamily="34" charset="0"/>
                </a:rPr>
                <a:t>de Versailles.</a:t>
              </a:r>
            </a:p>
          </p:txBody>
        </p:sp>
        <p:sp>
          <p:nvSpPr>
            <p:cNvPr id="21" name="Text Box 39"/>
            <p:cNvSpPr txBox="1">
              <a:spLocks noChangeArrowheads="1"/>
            </p:cNvSpPr>
            <p:nvPr/>
          </p:nvSpPr>
          <p:spPr bwMode="auto">
            <a:xfrm>
              <a:off x="1152" y="4091"/>
              <a:ext cx="1031" cy="155"/>
            </a:xfrm>
            <a:prstGeom prst="rect">
              <a:avLst/>
            </a:prstGeom>
            <a:noFill/>
            <a:ln w="9525">
              <a:noFill/>
              <a:miter lim="800000"/>
              <a:headEnd/>
              <a:tailEnd/>
            </a:ln>
          </p:spPr>
          <p:txBody>
            <a:bodyPr lIns="0" tIns="0" rIns="0" bIns="0">
              <a:spAutoFit/>
            </a:bodyPr>
            <a:lstStyle/>
            <a:p>
              <a:pPr defTabSz="691286"/>
              <a:r>
                <a:rPr lang="fr-FR" altLang="en-US" sz="363" dirty="0">
                  <a:solidFill>
                    <a:prstClr val="black">
                      <a:lumMod val="50000"/>
                      <a:lumOff val="50000"/>
                    </a:prstClr>
                  </a:solidFill>
                  <a:latin typeface="Arial" panose="020B0604020202020204" pitchFamily="34" charset="0"/>
                  <a:cs typeface="Arial" panose="020B0604020202020204" pitchFamily="34" charset="0"/>
                </a:rPr>
                <a:t>KPMG S.A.,</a:t>
              </a:r>
            </a:p>
            <a:p>
              <a:pPr defTabSz="691286"/>
              <a:r>
                <a:rPr lang="fr-FR" altLang="en-US" sz="363" dirty="0">
                  <a:solidFill>
                    <a:prstClr val="black">
                      <a:lumMod val="50000"/>
                      <a:lumOff val="50000"/>
                    </a:prstClr>
                  </a:solidFill>
                  <a:latin typeface="Arial" panose="020B0604020202020204" pitchFamily="34" charset="0"/>
                  <a:cs typeface="Arial" panose="020B0604020202020204" pitchFamily="34" charset="0"/>
                </a:rPr>
                <a:t>société française membre du réseau KPMG</a:t>
              </a:r>
            </a:p>
            <a:p>
              <a:pPr defTabSz="691286"/>
              <a:r>
                <a:rPr lang="fr-FR" altLang="en-US" sz="363" dirty="0">
                  <a:solidFill>
                    <a:prstClr val="black">
                      <a:lumMod val="50000"/>
                      <a:lumOff val="50000"/>
                    </a:prstClr>
                  </a:solidFill>
                  <a:latin typeface="Arial" panose="020B0604020202020204" pitchFamily="34" charset="0"/>
                  <a:cs typeface="Arial" panose="020B0604020202020204" pitchFamily="34" charset="0"/>
                </a:rPr>
                <a:t>constitué de cabinets indépendants adhérents de</a:t>
              </a:r>
            </a:p>
            <a:p>
              <a:pPr defTabSz="691286"/>
              <a:r>
                <a:rPr lang="fr-FR" altLang="en-US" sz="363" dirty="0">
                  <a:solidFill>
                    <a:prstClr val="black">
                      <a:lumMod val="50000"/>
                      <a:lumOff val="50000"/>
                    </a:prstClr>
                  </a:solidFill>
                  <a:latin typeface="Arial" panose="020B0604020202020204" pitchFamily="34" charset="0"/>
                  <a:cs typeface="Arial" panose="020B0604020202020204" pitchFamily="34" charset="0"/>
                </a:rPr>
                <a:t>KPMG International </a:t>
              </a:r>
              <a:r>
                <a:rPr lang="fr-FR" altLang="en-US" sz="363" dirty="0" err="1">
                  <a:solidFill>
                    <a:prstClr val="black">
                      <a:lumMod val="50000"/>
                      <a:lumOff val="50000"/>
                    </a:prstClr>
                  </a:solidFill>
                  <a:latin typeface="Arial" panose="020B0604020202020204" pitchFamily="34" charset="0"/>
                  <a:cs typeface="Arial" panose="020B0604020202020204" pitchFamily="34" charset="0"/>
                </a:rPr>
                <a:t>Cooperative</a:t>
              </a:r>
              <a:r>
                <a:rPr lang="fr-FR" altLang="en-US" sz="363" dirty="0">
                  <a:solidFill>
                    <a:prstClr val="black">
                      <a:lumMod val="50000"/>
                      <a:lumOff val="50000"/>
                    </a:prstClr>
                  </a:solidFill>
                  <a:latin typeface="Arial" panose="020B0604020202020204" pitchFamily="34" charset="0"/>
                  <a:cs typeface="Arial" panose="020B0604020202020204" pitchFamily="34" charset="0"/>
                </a:rPr>
                <a:t>, une entité de droit suisse.</a:t>
              </a:r>
            </a:p>
          </p:txBody>
        </p:sp>
      </p:grpSp>
    </p:spTree>
    <p:extLst>
      <p:ext uri="{BB962C8B-B14F-4D97-AF65-F5344CB8AC3E}">
        <p14:creationId xmlns:p14="http://schemas.microsoft.com/office/powerpoint/2010/main" val="236573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modifiable">
    <p:spTree>
      <p:nvGrpSpPr>
        <p:cNvPr id="1" name=""/>
        <p:cNvGrpSpPr/>
        <p:nvPr/>
      </p:nvGrpSpPr>
      <p:grpSpPr>
        <a:xfrm>
          <a:off x="0" y="0"/>
          <a:ext cx="0" cy="0"/>
          <a:chOff x="0" y="0"/>
          <a:chExt cx="0" cy="0"/>
        </a:xfrm>
      </p:grpSpPr>
      <p:sp>
        <p:nvSpPr>
          <p:cNvPr id="10" name="Espace réservé du texte 9"/>
          <p:cNvSpPr>
            <a:spLocks noGrp="1"/>
          </p:cNvSpPr>
          <p:nvPr>
            <p:ph type="body" sz="quarter" idx="15"/>
          </p:nvPr>
        </p:nvSpPr>
        <p:spPr>
          <a:xfrm>
            <a:off x="917074" y="0"/>
            <a:ext cx="11274926" cy="6858000"/>
          </a:xfrm>
          <a:prstGeom prst="rect">
            <a:avLst/>
          </a:prstGeom>
          <a:solidFill>
            <a:srgbClr val="047D93"/>
          </a:solidFill>
        </p:spPr>
        <p:txBody>
          <a:bodyPr lIns="756000" tIns="900000" rIns="720000"/>
          <a:lstStyle>
            <a:lvl1pPr marL="0" indent="0">
              <a:lnSpc>
                <a:spcPts val="9072"/>
              </a:lnSpc>
              <a:spcBef>
                <a:spcPts val="0"/>
              </a:spcBef>
              <a:buNone/>
              <a:defRPr lang="fr-FR" sz="9072" kern="1200" dirty="0" smtClean="0">
                <a:solidFill>
                  <a:schemeClr val="bg1"/>
                </a:solidFill>
                <a:latin typeface="KPMG Extralight" panose="020B0303030202040204" pitchFamily="34" charset="0"/>
                <a:ea typeface="+mj-ea"/>
                <a:cs typeface="KPMG Extralight" panose="020B0303030202040204" pitchFamily="34" charset="0"/>
              </a:defRPr>
            </a:lvl1pPr>
            <a:lvl2pPr marL="0" indent="0">
              <a:lnSpc>
                <a:spcPct val="100000"/>
              </a:lnSpc>
              <a:spcBef>
                <a:spcPts val="7258"/>
              </a:spcBef>
              <a:buNone/>
              <a:defRPr sz="1270">
                <a:solidFill>
                  <a:schemeClr val="bg1"/>
                </a:solidFill>
                <a:latin typeface="Arial" panose="020B0604020202020204" pitchFamily="34" charset="0"/>
                <a:cs typeface="Arial" panose="020B0604020202020204" pitchFamily="34" charset="0"/>
              </a:defRPr>
            </a:lvl2pPr>
          </a:lstStyle>
          <a:p>
            <a:pPr lvl="0"/>
            <a:r>
              <a:rPr lang="fr-FR"/>
              <a:t>Modifiez les styles du texte du masque</a:t>
            </a:r>
          </a:p>
          <a:p>
            <a:pPr lvl="1"/>
            <a:r>
              <a:rPr lang="fr-FR"/>
              <a:t>Deuxième niveau</a:t>
            </a:r>
          </a:p>
        </p:txBody>
      </p:sp>
      <p:sp>
        <p:nvSpPr>
          <p:cNvPr id="7" name="Espace réservé du texte 2"/>
          <p:cNvSpPr>
            <a:spLocks noGrp="1"/>
          </p:cNvSpPr>
          <p:nvPr>
            <p:ph type="body" sz="quarter" idx="14" hasCustomPrompt="1"/>
          </p:nvPr>
        </p:nvSpPr>
        <p:spPr>
          <a:xfrm>
            <a:off x="0" y="0"/>
            <a:ext cx="1209244" cy="6858000"/>
          </a:xfrm>
          <a:prstGeom prst="rect">
            <a:avLst/>
          </a:prstGeom>
          <a:solidFill>
            <a:srgbClr val="00338D"/>
          </a:solidFill>
        </p:spPr>
        <p:txBody>
          <a:bodyPr anchor="ctr"/>
          <a:lstStyle>
            <a:lvl1pPr marL="0" indent="0" algn="ctr">
              <a:buNone/>
              <a:defRPr sz="1270">
                <a:solidFill>
                  <a:schemeClr val="bg1"/>
                </a:solidFill>
              </a:defRPr>
            </a:lvl1pPr>
          </a:lstStyle>
          <a:p>
            <a:pPr lvl="0"/>
            <a:r>
              <a:rPr lang="fr-FR" dirty="0"/>
              <a:t>Modifiez couleur voir au dessus</a:t>
            </a:r>
          </a:p>
        </p:txBody>
      </p:sp>
      <p:sp>
        <p:nvSpPr>
          <p:cNvPr id="5" name="Ellipse 4"/>
          <p:cNvSpPr/>
          <p:nvPr userDrawn="1"/>
        </p:nvSpPr>
        <p:spPr>
          <a:xfrm>
            <a:off x="291715" y="6908420"/>
            <a:ext cx="568745" cy="438068"/>
          </a:xfrm>
          <a:prstGeom prst="ellipse">
            <a:avLst/>
          </a:prstGeom>
          <a:noFill/>
          <a:ln>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Tree>
    <p:extLst>
      <p:ext uri="{BB962C8B-B14F-4D97-AF65-F5344CB8AC3E}">
        <p14:creationId xmlns:p14="http://schemas.microsoft.com/office/powerpoint/2010/main" val="2801595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rgbClr val="047D93"/>
                </a:solidFill>
              </a:defRPr>
            </a:lvl1pPr>
          </a:lstStyle>
          <a:p>
            <a:r>
              <a:rPr lang="fr-FR" dirty="0"/>
              <a:t>Modifiez le style du titre</a:t>
            </a:r>
            <a:endParaRPr lang="en-US" dirty="0"/>
          </a:p>
        </p:txBody>
      </p:sp>
    </p:spTree>
    <p:extLst>
      <p:ext uri="{BB962C8B-B14F-4D97-AF65-F5344CB8AC3E}">
        <p14:creationId xmlns:p14="http://schemas.microsoft.com/office/powerpoint/2010/main" val="128657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901108" y="5161829"/>
            <a:ext cx="3290893" cy="1696171"/>
          </a:xfrm>
          <a:prstGeom prst="rect">
            <a:avLst/>
          </a:prstGeom>
        </p:spPr>
      </p:pic>
      <p:sp>
        <p:nvSpPr>
          <p:cNvPr id="5" name="Title 4"/>
          <p:cNvSpPr>
            <a:spLocks noGrp="1"/>
          </p:cNvSpPr>
          <p:nvPr>
            <p:ph type="title"/>
          </p:nvPr>
        </p:nvSpPr>
        <p:spPr/>
        <p:txBody>
          <a:bodyPr/>
          <a:lstStyle>
            <a:lvl1pPr>
              <a:defRPr>
                <a:solidFill>
                  <a:srgbClr val="00A2A1"/>
                </a:solidFill>
              </a:defRPr>
            </a:lvl1pPr>
          </a:lstStyle>
          <a:p>
            <a:r>
              <a:rPr lang="fr-FR" dirty="0"/>
              <a:t>Modifiez le style du titre</a:t>
            </a:r>
            <a:endParaRPr lang="en-US" dirty="0"/>
          </a:p>
        </p:txBody>
      </p:sp>
    </p:spTree>
    <p:extLst>
      <p:ext uri="{BB962C8B-B14F-4D97-AF65-F5344CB8AC3E}">
        <p14:creationId xmlns:p14="http://schemas.microsoft.com/office/powerpoint/2010/main" val="36783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75AC7-9EF4-4690-8C14-AF2C9CF50B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17F1F0-C8F2-47FE-ABC1-A68989FDBED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3C0ED7-B02D-4436-ABE7-3228D4083784}"/>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5" name="Espace réservé du pied de page 4">
            <a:extLst>
              <a:ext uri="{FF2B5EF4-FFF2-40B4-BE49-F238E27FC236}">
                <a16:creationId xmlns:a16="http://schemas.microsoft.com/office/drawing/2014/main" id="{6DBA2B3D-8EEB-426A-97E2-C166548DD9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16D17E-F67F-4875-8126-1FB56FA9420B}"/>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940767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rgbClr val="00A2A1"/>
                </a:solidFill>
              </a:defRPr>
            </a:lvl1pPr>
          </a:lstStyle>
          <a:p>
            <a:r>
              <a:rPr lang="fr-FR" dirty="0"/>
              <a:t>Modifiez le style du titre</a:t>
            </a:r>
            <a:endParaRPr lang="en-US" dirty="0"/>
          </a:p>
        </p:txBody>
      </p:sp>
    </p:spTree>
    <p:extLst>
      <p:ext uri="{BB962C8B-B14F-4D97-AF65-F5344CB8AC3E}">
        <p14:creationId xmlns:p14="http://schemas.microsoft.com/office/powerpoint/2010/main" val="1293157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Espace réservé du texte 3"/>
          <p:cNvSpPr>
            <a:spLocks noGrp="1"/>
          </p:cNvSpPr>
          <p:nvPr>
            <p:ph type="body" sz="quarter" idx="10"/>
          </p:nvPr>
        </p:nvSpPr>
        <p:spPr>
          <a:xfrm>
            <a:off x="911337" y="1736823"/>
            <a:ext cx="10318396" cy="4439656"/>
          </a:xfrm>
          <a:prstGeom prst="rect">
            <a:avLst/>
          </a:prstGeom>
        </p:spPr>
        <p:txBody>
          <a:bodyPr numCol="1" spcCol="360000"/>
          <a:lstStyle>
            <a:lvl1pPr>
              <a:spcBef>
                <a:spcPts val="1633"/>
              </a:spcBef>
              <a:spcAft>
                <a:spcPts val="363"/>
              </a:spcAft>
              <a:defRPr>
                <a:solidFill>
                  <a:srgbClr val="00338D"/>
                </a:solidFill>
                <a:latin typeface="Arial" panose="020B0604020202020204" pitchFamily="34" charset="0"/>
              </a:defRPr>
            </a:lvl1pPr>
            <a:lvl2pPr>
              <a:spcAft>
                <a:spcPts val="544"/>
              </a:spcAft>
              <a:defRPr/>
            </a:lvl2pPr>
            <a:lvl3pPr marL="77770" indent="-77770">
              <a:spcAft>
                <a:spcPts val="272"/>
              </a:spcAft>
              <a:buFont typeface="Arial Black" panose="020B0A04020102020204" pitchFamily="34" charset="0"/>
              <a:buChar char="І"/>
              <a:defRPr/>
            </a:lvl3pPr>
            <a:lvl5pPr>
              <a:spcAft>
                <a:spcPts val="272"/>
              </a:spcAf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437189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_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Espace réservé du texte 3"/>
          <p:cNvSpPr>
            <a:spLocks noGrp="1"/>
          </p:cNvSpPr>
          <p:nvPr>
            <p:ph type="body" sz="quarter" idx="10"/>
          </p:nvPr>
        </p:nvSpPr>
        <p:spPr>
          <a:xfrm>
            <a:off x="911337" y="1736823"/>
            <a:ext cx="10318396" cy="4439656"/>
          </a:xfrm>
          <a:prstGeom prst="rect">
            <a:avLst/>
          </a:prstGeom>
        </p:spPr>
        <p:txBody>
          <a:bodyPr numCol="2" spcCol="360000"/>
          <a:lstStyle>
            <a:lvl1pPr>
              <a:spcBef>
                <a:spcPts val="1633"/>
              </a:spcBef>
              <a:spcAft>
                <a:spcPts val="363"/>
              </a:spcAft>
              <a:defRPr>
                <a:solidFill>
                  <a:srgbClr val="00338D"/>
                </a:solidFill>
                <a:latin typeface="Arial" panose="020B0604020202020204" pitchFamily="34" charset="0"/>
              </a:defRPr>
            </a:lvl1pPr>
            <a:lvl2pPr>
              <a:spcAft>
                <a:spcPts val="544"/>
              </a:spcAft>
              <a:defRPr/>
            </a:lvl2pPr>
            <a:lvl3pPr marL="77770" indent="-77770">
              <a:spcAft>
                <a:spcPts val="272"/>
              </a:spcAft>
              <a:buFont typeface="Arial Black" panose="020B0A04020102020204" pitchFamily="34" charset="0"/>
              <a:buChar char="І"/>
              <a:defRPr/>
            </a:lvl3pPr>
            <a:lvl5pPr>
              <a:spcAft>
                <a:spcPts val="272"/>
              </a:spcAf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134023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Espace réservé du texte 3"/>
          <p:cNvSpPr>
            <a:spLocks noGrp="1"/>
          </p:cNvSpPr>
          <p:nvPr>
            <p:ph type="body" sz="quarter" idx="10"/>
          </p:nvPr>
        </p:nvSpPr>
        <p:spPr>
          <a:xfrm>
            <a:off x="911337" y="1728182"/>
            <a:ext cx="10318396" cy="4448297"/>
          </a:xfrm>
          <a:prstGeom prst="rect">
            <a:avLst/>
          </a:prstGeom>
        </p:spPr>
        <p:txBody>
          <a:bodyPr numCol="3" spcCol="360000"/>
          <a:lstStyle>
            <a:lvl1pPr>
              <a:spcBef>
                <a:spcPts val="1633"/>
              </a:spcBef>
              <a:spcAft>
                <a:spcPts val="363"/>
              </a:spcAft>
              <a:defRPr>
                <a:solidFill>
                  <a:srgbClr val="00338D"/>
                </a:solidFill>
                <a:latin typeface="Arial" panose="020B0604020202020204" pitchFamily="34" charset="0"/>
              </a:defRPr>
            </a:lvl1pPr>
            <a:lvl2pPr>
              <a:spcAft>
                <a:spcPts val="544"/>
              </a:spcAft>
              <a:defRPr/>
            </a:lvl2pPr>
            <a:lvl3pPr marL="77770" indent="-77770">
              <a:spcAft>
                <a:spcPts val="272"/>
              </a:spcAft>
              <a:buFont typeface="Arial Black" panose="020B0A04020102020204" pitchFamily="34" charset="0"/>
              <a:buChar char="І"/>
              <a:defRPr/>
            </a:lvl3pPr>
            <a:lvl5pPr>
              <a:spcAft>
                <a:spcPts val="272"/>
              </a:spcAf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808924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Espace réservé du texte 3"/>
          <p:cNvSpPr>
            <a:spLocks noGrp="1"/>
          </p:cNvSpPr>
          <p:nvPr>
            <p:ph type="body" sz="quarter" idx="10"/>
          </p:nvPr>
        </p:nvSpPr>
        <p:spPr>
          <a:xfrm>
            <a:off x="1258905" y="1607209"/>
            <a:ext cx="2444857" cy="4474221"/>
          </a:xfrm>
          <a:prstGeom prst="rect">
            <a:avLst/>
          </a:prstGeom>
          <a:ln w="3175">
            <a:solidFill>
              <a:srgbClr val="047D93"/>
            </a:solidFill>
          </a:ln>
        </p:spPr>
        <p:txBody>
          <a:bodyPr numCol="1" spcCol="360000"/>
          <a:lstStyle>
            <a:lvl1pPr>
              <a:spcBef>
                <a:spcPts val="1633"/>
              </a:spcBef>
              <a:spcAft>
                <a:spcPts val="544"/>
              </a:spcAft>
              <a:defRPr>
                <a:solidFill>
                  <a:srgbClr val="047D93"/>
                </a:solidFill>
                <a:latin typeface="Arial" panose="020B0604020202020204" pitchFamily="34" charset="0"/>
              </a:defRPr>
            </a:lvl1pPr>
            <a:lvl2pPr>
              <a:spcAft>
                <a:spcPts val="544"/>
              </a:spcAft>
              <a:defRPr/>
            </a:lvl2pPr>
            <a:lvl3pPr marL="77770" indent="-77770">
              <a:spcAft>
                <a:spcPts val="272"/>
              </a:spcAft>
              <a:buClr>
                <a:srgbClr val="047D93"/>
              </a:buClr>
              <a:buFont typeface="Arial Black" panose="020B0A04020102020204" pitchFamily="34" charset="0"/>
              <a:buChar char="І"/>
              <a:defRPr/>
            </a:lvl3pPr>
            <a:lvl4pPr>
              <a:buClr>
                <a:srgbClr val="047D93"/>
              </a:buClr>
              <a:defRPr/>
            </a:lvl4pPr>
            <a:lvl5pPr>
              <a:spcAft>
                <a:spcPts val="272"/>
              </a:spcAft>
              <a:buClr>
                <a:srgbClr val="0091DA"/>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Rectangle 4"/>
          <p:cNvSpPr/>
          <p:nvPr userDrawn="1"/>
        </p:nvSpPr>
        <p:spPr>
          <a:xfrm>
            <a:off x="1013035" y="1607209"/>
            <a:ext cx="245869" cy="4474221"/>
          </a:xfrm>
          <a:prstGeom prst="rect">
            <a:avLst/>
          </a:prstGeom>
          <a:solidFill>
            <a:srgbClr val="047D93"/>
          </a:solidFill>
          <a:ln w="3175">
            <a:solidFill>
              <a:srgbClr val="047D93"/>
            </a:solidFill>
          </a:ln>
        </p:spPr>
        <p:style>
          <a:lnRef idx="2">
            <a:schemeClr val="accent1">
              <a:shade val="50000"/>
            </a:schemeClr>
          </a:lnRef>
          <a:fillRef idx="1">
            <a:schemeClr val="accent1"/>
          </a:fillRef>
          <a:effectRef idx="0">
            <a:schemeClr val="accent1"/>
          </a:effectRef>
          <a:fontRef idx="minor">
            <a:schemeClr val="lt1"/>
          </a:fontRef>
        </p:style>
        <p:txBody>
          <a:bodyPr lIns="52874" tIns="52874" rIns="52874" bIns="52874" rtlCol="0" anchor="t" anchorCtr="0"/>
          <a:lstStyle/>
          <a:p>
            <a:pPr defTabSz="895327"/>
            <a:endParaRPr lang="en-GB" sz="881" dirty="0">
              <a:solidFill>
                <a:prstClr val="white"/>
              </a:solidFill>
            </a:endParaRPr>
          </a:p>
        </p:txBody>
      </p:sp>
      <p:sp>
        <p:nvSpPr>
          <p:cNvPr id="7" name="Espace réservé du texte 6"/>
          <p:cNvSpPr>
            <a:spLocks noGrp="1"/>
          </p:cNvSpPr>
          <p:nvPr>
            <p:ph type="body" sz="quarter" idx="11"/>
          </p:nvPr>
        </p:nvSpPr>
        <p:spPr>
          <a:xfrm>
            <a:off x="3986159" y="1615849"/>
            <a:ext cx="7097971" cy="4484631"/>
          </a:xfrm>
        </p:spPr>
        <p:txBody>
          <a:bodyPr/>
          <a:lstStyle>
            <a:lvl1pPr>
              <a:defRPr>
                <a:solidFill>
                  <a:srgbClr val="047D93"/>
                </a:solidFill>
              </a:defRPr>
            </a:lvl1pPr>
            <a:lvl3pPr marL="77770" indent="-77770">
              <a:buClr>
                <a:srgbClr val="047D93"/>
              </a:buClr>
              <a:buFont typeface="Arial Black" panose="020B0A04020102020204" pitchFamily="34" charset="0"/>
              <a:buChar char="І"/>
              <a:defRPr/>
            </a:lvl3pPr>
            <a:lvl4pPr>
              <a:buClr>
                <a:srgbClr val="047D93"/>
              </a:buClr>
              <a:defRPr/>
            </a:lvl4pPr>
            <a:lvl5pPr>
              <a:buClr>
                <a:srgbClr val="047D93"/>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78565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KEY MESSAGE">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1019953" y="1607209"/>
            <a:ext cx="2662086" cy="4474221"/>
          </a:xfrm>
          <a:prstGeom prst="rect">
            <a:avLst/>
          </a:prstGeom>
          <a:solidFill>
            <a:srgbClr val="047D93"/>
          </a:solidFill>
          <a:ln w="3175">
            <a:solidFill>
              <a:srgbClr val="047D93"/>
            </a:solidFill>
          </a:ln>
        </p:spPr>
        <p:txBody>
          <a:bodyPr numCol="1" spcCol="360000"/>
          <a:lstStyle>
            <a:lvl1pPr>
              <a:spcBef>
                <a:spcPts val="1633"/>
              </a:spcBef>
              <a:spcAft>
                <a:spcPts val="544"/>
              </a:spcAft>
              <a:defRPr>
                <a:solidFill>
                  <a:schemeClr val="bg1"/>
                </a:solidFill>
                <a:latin typeface="Arial" panose="020B0604020202020204" pitchFamily="34" charset="0"/>
              </a:defRPr>
            </a:lvl1pPr>
            <a:lvl2pPr>
              <a:spcAft>
                <a:spcPts val="544"/>
              </a:spcAft>
              <a:defRPr>
                <a:solidFill>
                  <a:schemeClr val="bg1"/>
                </a:solidFill>
              </a:defRPr>
            </a:lvl2pPr>
            <a:lvl3pPr marL="77770" indent="-77770">
              <a:spcAft>
                <a:spcPts val="272"/>
              </a:spcAft>
              <a:buClr>
                <a:schemeClr val="bg1"/>
              </a:buClr>
              <a:buFont typeface="Arial Black" panose="020B0A04020102020204" pitchFamily="34" charset="0"/>
              <a:buChar char="І"/>
              <a:defRPr>
                <a:solidFill>
                  <a:schemeClr val="bg1"/>
                </a:solidFill>
              </a:defRPr>
            </a:lvl3pPr>
            <a:lvl4pPr>
              <a:buClr>
                <a:schemeClr val="bg1"/>
              </a:buClr>
              <a:defRPr/>
            </a:lvl4pPr>
            <a:lvl5pPr>
              <a:spcAft>
                <a:spcPts val="272"/>
              </a:spcAft>
              <a:buClr>
                <a:srgbClr val="00338D"/>
              </a:buCl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2" name="Title 1"/>
          <p:cNvSpPr>
            <a:spLocks noGrp="1"/>
          </p:cNvSpPr>
          <p:nvPr>
            <p:ph type="title"/>
          </p:nvPr>
        </p:nvSpPr>
        <p:spPr/>
        <p:txBody>
          <a:bodyPr/>
          <a:lstStyle/>
          <a:p>
            <a:r>
              <a:rPr lang="fr-FR"/>
              <a:t>Modifiez le style du titre</a:t>
            </a:r>
            <a:endParaRPr lang="en-US" dirty="0"/>
          </a:p>
        </p:txBody>
      </p:sp>
      <p:sp>
        <p:nvSpPr>
          <p:cNvPr id="7" name="Espace réservé du texte 6"/>
          <p:cNvSpPr>
            <a:spLocks noGrp="1"/>
          </p:cNvSpPr>
          <p:nvPr>
            <p:ph type="body" sz="quarter" idx="11"/>
          </p:nvPr>
        </p:nvSpPr>
        <p:spPr>
          <a:xfrm>
            <a:off x="3986159" y="1607209"/>
            <a:ext cx="7519508" cy="4474221"/>
          </a:xfrm>
          <a:ln w="3175">
            <a:solidFill>
              <a:srgbClr val="047D93"/>
            </a:solidFill>
          </a:ln>
        </p:spPr>
        <p:txBody>
          <a:bodyPr numCol="2" spcCol="360000"/>
          <a:lstStyle>
            <a:lvl1pPr>
              <a:defRPr>
                <a:solidFill>
                  <a:srgbClr val="047D93"/>
                </a:solidFill>
              </a:defRPr>
            </a:lvl1pPr>
            <a:lvl3pPr marL="77770" indent="-77770">
              <a:buClr>
                <a:srgbClr val="047D93"/>
              </a:buClr>
              <a:buFont typeface="Arial Black" panose="020B0A04020102020204" pitchFamily="34" charset="0"/>
              <a:buChar char="І"/>
              <a:defRPr/>
            </a:lvl3pPr>
            <a:lvl4pPr>
              <a:buClr>
                <a:srgbClr val="047D93"/>
              </a:buClr>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3804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TEXT+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Espace réservé du texte 3"/>
          <p:cNvSpPr>
            <a:spLocks noGrp="1"/>
          </p:cNvSpPr>
          <p:nvPr>
            <p:ph type="body" sz="quarter" idx="10"/>
          </p:nvPr>
        </p:nvSpPr>
        <p:spPr>
          <a:xfrm>
            <a:off x="911337" y="1736823"/>
            <a:ext cx="4999113" cy="4439656"/>
          </a:xfrm>
          <a:prstGeom prst="rect">
            <a:avLst/>
          </a:prstGeom>
        </p:spPr>
        <p:txBody>
          <a:bodyPr numCol="1" spcCol="360000"/>
          <a:lstStyle>
            <a:lvl1pPr>
              <a:spcBef>
                <a:spcPts val="1633"/>
              </a:spcBef>
              <a:spcAft>
                <a:spcPts val="544"/>
              </a:spcAft>
              <a:defRPr>
                <a:solidFill>
                  <a:srgbClr val="00338D"/>
                </a:solidFill>
                <a:latin typeface="Arial" panose="020B0604020202020204" pitchFamily="34" charset="0"/>
              </a:defRPr>
            </a:lvl1pPr>
            <a:lvl2pPr>
              <a:spcAft>
                <a:spcPts val="544"/>
              </a:spcAft>
              <a:defRPr/>
            </a:lvl2pPr>
            <a:lvl3pPr marL="77770" indent="-77770">
              <a:spcAft>
                <a:spcPts val="272"/>
              </a:spcAft>
              <a:buFont typeface="Arial Black" panose="020B0A04020102020204" pitchFamily="34" charset="0"/>
              <a:buChar char="І"/>
              <a:defRPr/>
            </a:lvl3pPr>
            <a:lvl5pPr>
              <a:spcAft>
                <a:spcPts val="272"/>
              </a:spcAf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5" name="Espace réservé du graphique 4"/>
          <p:cNvSpPr>
            <a:spLocks noGrp="1"/>
          </p:cNvSpPr>
          <p:nvPr>
            <p:ph type="chart" sz="quarter" idx="11"/>
          </p:nvPr>
        </p:nvSpPr>
        <p:spPr>
          <a:xfrm>
            <a:off x="7017729" y="1723531"/>
            <a:ext cx="4476004" cy="4464469"/>
          </a:xfrm>
          <a:solidFill>
            <a:schemeClr val="bg1"/>
          </a:solidFill>
          <a:ln>
            <a:noFill/>
          </a:ln>
          <a:effectLst/>
        </p:spPr>
        <p:txBody>
          <a:bodyPr/>
          <a:lstStyle/>
          <a:p>
            <a:r>
              <a:rPr lang="fr-FR"/>
              <a:t>Cliquez sur l'icône pour ajouter un graphique</a:t>
            </a:r>
          </a:p>
        </p:txBody>
      </p:sp>
    </p:spTree>
    <p:extLst>
      <p:ext uri="{BB962C8B-B14F-4D97-AF65-F5344CB8AC3E}">
        <p14:creationId xmlns:p14="http://schemas.microsoft.com/office/powerpoint/2010/main" val="2496181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1" name="Text Placeholder 20"/>
          <p:cNvSpPr>
            <a:spLocks noGrp="1"/>
          </p:cNvSpPr>
          <p:nvPr>
            <p:ph type="body" sz="quarter" idx="27"/>
          </p:nvPr>
        </p:nvSpPr>
        <p:spPr bwMode="gray">
          <a:xfrm>
            <a:off x="3085153" y="1942821"/>
            <a:ext cx="2150076"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54000" bIns="54000" rtlCol="0" anchor="ctr" anchorCtr="0">
            <a:noAutofit/>
          </a:bodyPr>
          <a:lstStyle>
            <a:lvl1pPr marL="0" algn="ctr" defTabSz="806814" rtl="0" eaLnBrk="1" latinLnBrk="0" hangingPunct="1">
              <a:defRPr lang="en-US" sz="953" b="1" kern="1200" dirty="0" smtClean="0">
                <a:solidFill>
                  <a:schemeClr val="bg1"/>
                </a:solidFill>
                <a:latin typeface="Arial" panose="020B0604020202020204" pitchFamily="34" charset="0"/>
                <a:ea typeface="+mn-ea"/>
                <a:cs typeface="+mn-cs"/>
              </a:defRPr>
            </a:lvl1pPr>
            <a:lvl5pPr>
              <a:defRPr/>
            </a:lvl5pPr>
            <a:lvl6pPr>
              <a:defRPr baseline="0"/>
            </a:lvl6pPr>
            <a:lvl7pPr>
              <a:defRPr baseline="0"/>
            </a:lvl7pPr>
            <a:lvl8pPr>
              <a:defRPr baseline="0"/>
            </a:lvl8pPr>
          </a:lstStyle>
          <a:p>
            <a:pPr marL="0" lvl="0" indent="0" algn="l" defTabSz="806814" rtl="0" eaLnBrk="1" latinLnBrk="0" hangingPunct="1">
              <a:lnSpc>
                <a:spcPct val="100000"/>
              </a:lnSpc>
              <a:spcBef>
                <a:spcPts val="530"/>
              </a:spcBef>
              <a:buFont typeface="Arial" pitchFamily="34" charset="0"/>
              <a:buNone/>
            </a:pPr>
            <a:r>
              <a:rPr lang="fr-FR"/>
              <a:t>Modifiez les styles du texte du masque</a:t>
            </a:r>
          </a:p>
        </p:txBody>
      </p:sp>
      <p:sp>
        <p:nvSpPr>
          <p:cNvPr id="12" name="Text Placeholder 20"/>
          <p:cNvSpPr>
            <a:spLocks noGrp="1"/>
          </p:cNvSpPr>
          <p:nvPr>
            <p:ph type="body" sz="quarter" idx="26" hasCustomPrompt="1"/>
          </p:nvPr>
        </p:nvSpPr>
        <p:spPr bwMode="gray">
          <a:xfrm>
            <a:off x="1006446" y="1942821"/>
            <a:ext cx="2150076" cy="589520"/>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ctr" anchorCtr="0">
            <a:noAutofit/>
          </a:bodyPr>
          <a:lstStyle>
            <a:lvl1pPr marL="0" indent="0" algn="l" defTabSz="806814" rtl="0" eaLnBrk="1" latinLnBrk="0" hangingPunct="1">
              <a:spcBef>
                <a:spcPts val="0"/>
              </a:spcBef>
              <a:spcAft>
                <a:spcPts val="0"/>
              </a:spcAft>
              <a:defRPr lang="en-US" sz="953" b="1" kern="1200" dirty="0" smtClean="0">
                <a:solidFill>
                  <a:schemeClr val="bg1"/>
                </a:solidFill>
                <a:latin typeface="Arial" panose="020B0604020202020204" pitchFamily="34" charset="0"/>
                <a:ea typeface="+mn-ea"/>
                <a:cs typeface="+mn-cs"/>
              </a:defRPr>
            </a:lvl1pPr>
            <a:lvl5pPr>
              <a:defRPr/>
            </a:lvl5pPr>
            <a:lvl6pPr>
              <a:defRPr baseline="0"/>
            </a:lvl6pPr>
            <a:lvl7pPr>
              <a:defRPr baseline="0"/>
            </a:lvl7pPr>
            <a:lvl8pPr>
              <a:defRPr baseline="0"/>
            </a:lvl8pPr>
          </a:lstStyle>
          <a:p>
            <a:pPr marL="0" lvl="0" indent="0" algn="l" defTabSz="806814" rtl="0" eaLnBrk="1" latinLnBrk="0" hangingPunct="1">
              <a:lnSpc>
                <a:spcPct val="100000"/>
              </a:lnSpc>
              <a:spcBef>
                <a:spcPts val="530"/>
              </a:spcBef>
              <a:buFont typeface="Arial" pitchFamily="34" charset="0"/>
              <a:buNone/>
            </a:pPr>
            <a:r>
              <a:rPr lang="en-US" dirty="0"/>
              <a:t>Click to edit </a:t>
            </a:r>
            <a:br>
              <a:rPr lang="en-US" dirty="0"/>
            </a:br>
            <a:r>
              <a:rPr lang="en-US" dirty="0"/>
              <a:t>Master text </a:t>
            </a:r>
            <a:br>
              <a:rPr lang="en-US" dirty="0"/>
            </a:br>
            <a:r>
              <a:rPr lang="en-US" dirty="0"/>
              <a:t>styles</a:t>
            </a:r>
          </a:p>
        </p:txBody>
      </p:sp>
      <p:sp>
        <p:nvSpPr>
          <p:cNvPr id="13" name="Text Placeholder 20"/>
          <p:cNvSpPr>
            <a:spLocks noGrp="1"/>
          </p:cNvSpPr>
          <p:nvPr>
            <p:ph type="body" sz="quarter" idx="28"/>
          </p:nvPr>
        </p:nvSpPr>
        <p:spPr bwMode="gray">
          <a:xfrm>
            <a:off x="5163862" y="1942821"/>
            <a:ext cx="2150076"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54000" bIns="54000" rtlCol="0" anchor="ctr" anchorCtr="0">
            <a:noAutofit/>
          </a:bodyPr>
          <a:lstStyle>
            <a:lvl1pPr marL="0" algn="ctr" defTabSz="806814" rtl="0" eaLnBrk="1" latinLnBrk="0" hangingPunct="1">
              <a:defRPr lang="en-US" sz="953" b="1" kern="1200" dirty="0" smtClean="0">
                <a:solidFill>
                  <a:schemeClr val="bg1"/>
                </a:solidFill>
                <a:latin typeface="Arial" panose="020B0604020202020204" pitchFamily="34" charset="0"/>
                <a:ea typeface="+mn-ea"/>
                <a:cs typeface="+mn-cs"/>
              </a:defRPr>
            </a:lvl1pPr>
            <a:lvl5pPr>
              <a:defRPr/>
            </a:lvl5pPr>
            <a:lvl6pPr>
              <a:defRPr baseline="0"/>
            </a:lvl6pPr>
            <a:lvl7pPr>
              <a:defRPr baseline="0"/>
            </a:lvl7pPr>
            <a:lvl8pPr>
              <a:defRPr baseline="0"/>
            </a:lvl8pPr>
          </a:lstStyle>
          <a:p>
            <a:pPr marL="0" lvl="0" indent="0" algn="l" defTabSz="806814" rtl="0" eaLnBrk="1" latinLnBrk="0" hangingPunct="1">
              <a:lnSpc>
                <a:spcPct val="100000"/>
              </a:lnSpc>
              <a:spcBef>
                <a:spcPts val="530"/>
              </a:spcBef>
              <a:buFont typeface="Arial" pitchFamily="34" charset="0"/>
              <a:buNone/>
            </a:pPr>
            <a:r>
              <a:rPr lang="fr-FR"/>
              <a:t>Modifiez les styles du texte du masque</a:t>
            </a:r>
          </a:p>
        </p:txBody>
      </p:sp>
      <p:sp>
        <p:nvSpPr>
          <p:cNvPr id="14" name="Text Placeholder 20"/>
          <p:cNvSpPr>
            <a:spLocks noGrp="1"/>
          </p:cNvSpPr>
          <p:nvPr>
            <p:ph type="body" sz="quarter" idx="29"/>
          </p:nvPr>
        </p:nvSpPr>
        <p:spPr bwMode="gray">
          <a:xfrm>
            <a:off x="7242569" y="1942821"/>
            <a:ext cx="2150076"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noAutofit/>
          </a:bodyPr>
          <a:lstStyle>
            <a:lvl1pPr marL="0" algn="ctr" defTabSz="806814" rtl="0" eaLnBrk="1" latinLnBrk="0" hangingPunct="1">
              <a:defRPr lang="en-US" sz="953" b="1" kern="1200" dirty="0" smtClean="0">
                <a:solidFill>
                  <a:schemeClr val="bg1"/>
                </a:solidFill>
                <a:latin typeface="Arial" panose="020B0604020202020204" pitchFamily="34" charset="0"/>
                <a:ea typeface="+mn-ea"/>
                <a:cs typeface="+mn-cs"/>
              </a:defRPr>
            </a:lvl1pPr>
            <a:lvl5pPr>
              <a:defRPr/>
            </a:lvl5pPr>
            <a:lvl6pPr>
              <a:defRPr baseline="0"/>
            </a:lvl6pPr>
            <a:lvl7pPr>
              <a:defRPr baseline="0"/>
            </a:lvl7pPr>
            <a:lvl8pPr>
              <a:defRPr baseline="0"/>
            </a:lvl8pPr>
          </a:lstStyle>
          <a:p>
            <a:pPr marL="0" lvl="0" indent="0" algn="l" defTabSz="806814" rtl="0" eaLnBrk="1" latinLnBrk="0" hangingPunct="1">
              <a:lnSpc>
                <a:spcPct val="100000"/>
              </a:lnSpc>
              <a:spcBef>
                <a:spcPts val="530"/>
              </a:spcBef>
              <a:buFont typeface="Arial" pitchFamily="34" charset="0"/>
              <a:buNone/>
            </a:pPr>
            <a:r>
              <a:rPr lang="fr-FR"/>
              <a:t>Modifiez les styles du texte du masque</a:t>
            </a:r>
          </a:p>
        </p:txBody>
      </p:sp>
      <p:sp>
        <p:nvSpPr>
          <p:cNvPr id="15" name="Text Placeholder 20"/>
          <p:cNvSpPr>
            <a:spLocks noGrp="1"/>
          </p:cNvSpPr>
          <p:nvPr>
            <p:ph type="body" sz="quarter" idx="30"/>
          </p:nvPr>
        </p:nvSpPr>
        <p:spPr bwMode="gray">
          <a:xfrm>
            <a:off x="9321279" y="1942821"/>
            <a:ext cx="2150076" cy="589520"/>
          </a:xfrm>
          <a:prstGeom prst="chevron">
            <a:avLst>
              <a:gd name="adj" fmla="val 34136"/>
            </a:avLst>
          </a:prstGeom>
          <a:solidFill>
            <a:srgbClr val="047D93"/>
          </a:solidFill>
          <a:ln>
            <a:solidFill>
              <a:srgbClr val="047D9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noAutofit/>
          </a:bodyPr>
          <a:lstStyle>
            <a:lvl1pPr marL="0" algn="ctr" defTabSz="806814" rtl="0" eaLnBrk="1" latinLnBrk="0" hangingPunct="1">
              <a:defRPr lang="en-US" sz="953" b="1" kern="1200" dirty="0" smtClean="0">
                <a:solidFill>
                  <a:schemeClr val="bg1"/>
                </a:solidFill>
                <a:latin typeface="Arial" panose="020B0604020202020204" pitchFamily="34" charset="0"/>
                <a:ea typeface="+mn-ea"/>
                <a:cs typeface="+mn-cs"/>
              </a:defRPr>
            </a:lvl1pPr>
            <a:lvl5pPr>
              <a:defRPr/>
            </a:lvl5pPr>
            <a:lvl6pPr>
              <a:defRPr baseline="0"/>
            </a:lvl6pPr>
            <a:lvl7pPr>
              <a:defRPr baseline="0"/>
            </a:lvl7pPr>
            <a:lvl8pPr>
              <a:defRPr baseline="0"/>
            </a:lvl8pPr>
          </a:lstStyle>
          <a:p>
            <a:pPr marL="0" lvl="0" indent="0" algn="l" defTabSz="806814" rtl="0" eaLnBrk="1" latinLnBrk="0" hangingPunct="1">
              <a:lnSpc>
                <a:spcPct val="100000"/>
              </a:lnSpc>
              <a:spcBef>
                <a:spcPts val="530"/>
              </a:spcBef>
              <a:buFont typeface="Arial" pitchFamily="34" charset="0"/>
              <a:buNone/>
            </a:pPr>
            <a:r>
              <a:rPr lang="fr-FR"/>
              <a:t>Modifiez les styles du texte du masque</a:t>
            </a:r>
          </a:p>
        </p:txBody>
      </p:sp>
      <p:sp>
        <p:nvSpPr>
          <p:cNvPr id="16" name="Text Placeholder 9"/>
          <p:cNvSpPr>
            <a:spLocks noGrp="1"/>
          </p:cNvSpPr>
          <p:nvPr>
            <p:ph type="body" sz="quarter" idx="33"/>
          </p:nvPr>
        </p:nvSpPr>
        <p:spPr bwMode="gray">
          <a:xfrm>
            <a:off x="9318762" y="2542981"/>
            <a:ext cx="1878406" cy="3440847"/>
          </a:xfrm>
          <a:prstGeom prst="rect">
            <a:avLst/>
          </a:prstGeom>
        </p:spPr>
        <p:txBody>
          <a:bodyPr lIns="0" tIns="45720" rIns="0" bIns="0">
            <a:normAutofit/>
          </a:bodyPr>
          <a:lstStyle>
            <a:lvl1pPr>
              <a:spcBef>
                <a:spcPts val="0"/>
              </a:spcBef>
              <a:spcAft>
                <a:spcPts val="0"/>
              </a:spcAft>
              <a:defRPr sz="816">
                <a:solidFill>
                  <a:srgbClr val="047D93"/>
                </a:solidFill>
                <a:latin typeface="Arial" panose="020B0604020202020204" pitchFamily="34" charset="0"/>
                <a:cs typeface="Univers for KPMG Light"/>
              </a:defRPr>
            </a:lvl1pPr>
            <a:lvl2pPr>
              <a:spcBef>
                <a:spcPts val="0"/>
              </a:spcBef>
              <a:spcAft>
                <a:spcPts val="0"/>
              </a:spcAft>
              <a:defRPr sz="816">
                <a:latin typeface="Arial" panose="020B0604020202020204" pitchFamily="34" charset="0"/>
                <a:cs typeface="Univers for KPMG Light"/>
              </a:defRPr>
            </a:lvl2pPr>
            <a:lvl3pPr>
              <a:spcBef>
                <a:spcPts val="0"/>
              </a:spcBef>
              <a:spcAft>
                <a:spcPts val="0"/>
              </a:spcAft>
              <a:buClr>
                <a:srgbClr val="047D93"/>
              </a:buClr>
              <a:defRPr sz="816">
                <a:latin typeface="Arial" panose="020B0604020202020204" pitchFamily="34" charset="0"/>
                <a:cs typeface="Univers for KPMG Light"/>
              </a:defRPr>
            </a:lvl3pPr>
            <a:lvl4pPr>
              <a:spcBef>
                <a:spcPts val="530"/>
              </a:spcBef>
              <a:defRPr sz="1059">
                <a:latin typeface="Univers for KPMG" panose="020B0603020202020204" pitchFamily="34" charset="0"/>
              </a:defRPr>
            </a:lvl4pPr>
            <a:lvl5pPr>
              <a:spcBef>
                <a:spcPts val="530"/>
              </a:spcBef>
              <a:defRPr sz="1059">
                <a:latin typeface="Univers for KPMG" panose="020B0603020202020204" pitchFamily="34" charset="0"/>
              </a:defRPr>
            </a:lvl5pPr>
            <a:lvl6pPr>
              <a:defRPr baseline="0"/>
            </a:lvl6pPr>
          </a:lstStyle>
          <a:p>
            <a:pPr lvl="0"/>
            <a:r>
              <a:rPr lang="fr-FR" dirty="0"/>
              <a:t>Modifiez les styles du texte du masque</a:t>
            </a:r>
          </a:p>
          <a:p>
            <a:pPr lvl="1"/>
            <a:r>
              <a:rPr lang="fr-FR" dirty="0"/>
              <a:t>Deuxième niveau</a:t>
            </a:r>
          </a:p>
          <a:p>
            <a:pPr lvl="2"/>
            <a:r>
              <a:rPr lang="fr-FR" dirty="0"/>
              <a:t>Troisième niveau</a:t>
            </a:r>
          </a:p>
        </p:txBody>
      </p:sp>
      <p:sp>
        <p:nvSpPr>
          <p:cNvPr id="17" name="Text Placeholder 9"/>
          <p:cNvSpPr>
            <a:spLocks noGrp="1"/>
          </p:cNvSpPr>
          <p:nvPr>
            <p:ph type="body" sz="quarter" idx="35"/>
          </p:nvPr>
        </p:nvSpPr>
        <p:spPr bwMode="gray">
          <a:xfrm>
            <a:off x="1015999" y="2542981"/>
            <a:ext cx="1878406" cy="3440847"/>
          </a:xfrm>
          <a:prstGeom prst="rect">
            <a:avLst/>
          </a:prstGeom>
        </p:spPr>
        <p:txBody>
          <a:bodyPr lIns="0" tIns="45720" rIns="0" bIns="0">
            <a:normAutofit/>
          </a:bodyPr>
          <a:lstStyle>
            <a:lvl1pPr>
              <a:spcBef>
                <a:spcPts val="0"/>
              </a:spcBef>
              <a:spcAft>
                <a:spcPts val="0"/>
              </a:spcAft>
              <a:defRPr sz="816">
                <a:latin typeface="Arial" panose="020B0604020202020204" pitchFamily="34" charset="0"/>
                <a:cs typeface="Univers for KPMG Light"/>
              </a:defRPr>
            </a:lvl1pPr>
            <a:lvl2pPr>
              <a:spcBef>
                <a:spcPts val="0"/>
              </a:spcBef>
              <a:spcAft>
                <a:spcPts val="0"/>
              </a:spcAft>
              <a:defRPr sz="816">
                <a:latin typeface="Arial" panose="020B0604020202020204" pitchFamily="34" charset="0"/>
                <a:cs typeface="Univers for KPMG Light"/>
              </a:defRPr>
            </a:lvl2pPr>
            <a:lvl3pPr marL="77770" indent="-77770">
              <a:spcBef>
                <a:spcPts val="0"/>
              </a:spcBef>
              <a:spcAft>
                <a:spcPts val="0"/>
              </a:spcAft>
              <a:buFont typeface="Arial Black" panose="020B0A04020102020204" pitchFamily="34" charset="0"/>
              <a:buChar char="І"/>
              <a:defRPr sz="816">
                <a:latin typeface="Arial" panose="020B0604020202020204" pitchFamily="34" charset="0"/>
                <a:cs typeface="Univers for KPMG Light"/>
              </a:defRPr>
            </a:lvl3pPr>
            <a:lvl4pPr>
              <a:spcBef>
                <a:spcPts val="530"/>
              </a:spcBef>
              <a:defRPr sz="1059">
                <a:latin typeface="Univers for KPMG" panose="020B0603020202020204" pitchFamily="34" charset="0"/>
              </a:defRPr>
            </a:lvl4pPr>
            <a:lvl5pPr>
              <a:spcBef>
                <a:spcPts val="530"/>
              </a:spcBef>
              <a:defRPr sz="1059">
                <a:latin typeface="Univers for KPMG" panose="020B0603020202020204" pitchFamily="34" charset="0"/>
              </a:defRPr>
            </a:lvl5pPr>
            <a:lvl6pPr>
              <a:defRPr baseline="0"/>
            </a:lvl6pPr>
          </a:lstStyle>
          <a:p>
            <a:pPr lvl="0"/>
            <a:r>
              <a:rPr lang="fr-FR"/>
              <a:t>Modifiez les styles du texte du masque</a:t>
            </a:r>
          </a:p>
          <a:p>
            <a:pPr lvl="1"/>
            <a:r>
              <a:rPr lang="fr-FR"/>
              <a:t>Deuxième niveau</a:t>
            </a:r>
          </a:p>
          <a:p>
            <a:pPr lvl="2"/>
            <a:r>
              <a:rPr lang="fr-FR"/>
              <a:t>Troisième niveau</a:t>
            </a:r>
          </a:p>
        </p:txBody>
      </p:sp>
      <p:sp>
        <p:nvSpPr>
          <p:cNvPr id="18" name="Text Placeholder 9"/>
          <p:cNvSpPr>
            <a:spLocks noGrp="1"/>
          </p:cNvSpPr>
          <p:nvPr>
            <p:ph type="body" sz="quarter" idx="36"/>
          </p:nvPr>
        </p:nvSpPr>
        <p:spPr bwMode="gray">
          <a:xfrm>
            <a:off x="3091691" y="2542981"/>
            <a:ext cx="1878406" cy="3440847"/>
          </a:xfrm>
          <a:prstGeom prst="rect">
            <a:avLst/>
          </a:prstGeom>
        </p:spPr>
        <p:txBody>
          <a:bodyPr lIns="0" tIns="45720" rIns="0" bIns="0">
            <a:normAutofit/>
          </a:bodyPr>
          <a:lstStyle>
            <a:lvl1pPr>
              <a:spcBef>
                <a:spcPts val="0"/>
              </a:spcBef>
              <a:spcAft>
                <a:spcPts val="0"/>
              </a:spcAft>
              <a:defRPr sz="816">
                <a:latin typeface="Arial" panose="020B0604020202020204" pitchFamily="34" charset="0"/>
                <a:cs typeface="Univers for KPMG Light"/>
              </a:defRPr>
            </a:lvl1pPr>
            <a:lvl2pPr>
              <a:spcBef>
                <a:spcPts val="0"/>
              </a:spcBef>
              <a:spcAft>
                <a:spcPts val="0"/>
              </a:spcAft>
              <a:defRPr sz="816">
                <a:latin typeface="Arial" panose="020B0604020202020204" pitchFamily="34" charset="0"/>
                <a:cs typeface="Univers for KPMG Light"/>
              </a:defRPr>
            </a:lvl2pPr>
            <a:lvl3pPr>
              <a:spcBef>
                <a:spcPts val="0"/>
              </a:spcBef>
              <a:spcAft>
                <a:spcPts val="0"/>
              </a:spcAft>
              <a:defRPr sz="816">
                <a:latin typeface="Arial" panose="020B0604020202020204" pitchFamily="34" charset="0"/>
                <a:cs typeface="Univers for KPMG Light"/>
              </a:defRPr>
            </a:lvl3pPr>
            <a:lvl4pPr>
              <a:spcBef>
                <a:spcPts val="530"/>
              </a:spcBef>
              <a:defRPr sz="1059">
                <a:latin typeface="Univers for KPMG" panose="020B0603020202020204" pitchFamily="34" charset="0"/>
              </a:defRPr>
            </a:lvl4pPr>
            <a:lvl5pPr>
              <a:spcBef>
                <a:spcPts val="530"/>
              </a:spcBef>
              <a:defRPr sz="1059">
                <a:latin typeface="Univers for KPMG" panose="020B0603020202020204" pitchFamily="34" charset="0"/>
              </a:defRPr>
            </a:lvl5pPr>
            <a:lvl6pPr>
              <a:defRPr baseline="0"/>
            </a:lvl6pPr>
          </a:lstStyle>
          <a:p>
            <a:pPr lvl="0"/>
            <a:r>
              <a:rPr lang="fr-FR"/>
              <a:t>Modifiez les styles du texte du masque</a:t>
            </a:r>
          </a:p>
          <a:p>
            <a:pPr lvl="1"/>
            <a:r>
              <a:rPr lang="fr-FR"/>
              <a:t>Deuxième niveau</a:t>
            </a:r>
          </a:p>
          <a:p>
            <a:pPr lvl="2"/>
            <a:r>
              <a:rPr lang="fr-FR"/>
              <a:t>Troisième niveau</a:t>
            </a:r>
          </a:p>
        </p:txBody>
      </p:sp>
      <p:sp>
        <p:nvSpPr>
          <p:cNvPr id="19" name="Text Placeholder 9"/>
          <p:cNvSpPr>
            <a:spLocks noGrp="1"/>
          </p:cNvSpPr>
          <p:nvPr>
            <p:ph type="body" sz="quarter" idx="37"/>
          </p:nvPr>
        </p:nvSpPr>
        <p:spPr bwMode="gray">
          <a:xfrm>
            <a:off x="5167381" y="2542981"/>
            <a:ext cx="1878406" cy="3440847"/>
          </a:xfrm>
          <a:prstGeom prst="rect">
            <a:avLst/>
          </a:prstGeom>
        </p:spPr>
        <p:txBody>
          <a:bodyPr lIns="0" tIns="45720" rIns="0" bIns="0">
            <a:normAutofit/>
          </a:bodyPr>
          <a:lstStyle>
            <a:lvl1pPr>
              <a:spcBef>
                <a:spcPts val="0"/>
              </a:spcBef>
              <a:spcAft>
                <a:spcPts val="0"/>
              </a:spcAft>
              <a:defRPr sz="816">
                <a:latin typeface="Arial" panose="020B0604020202020204" pitchFamily="34" charset="0"/>
                <a:cs typeface="Univers for KPMG Light"/>
              </a:defRPr>
            </a:lvl1pPr>
            <a:lvl2pPr>
              <a:spcBef>
                <a:spcPts val="0"/>
              </a:spcBef>
              <a:spcAft>
                <a:spcPts val="0"/>
              </a:spcAft>
              <a:defRPr sz="816">
                <a:latin typeface="Arial" panose="020B0604020202020204" pitchFamily="34" charset="0"/>
                <a:cs typeface="Univers for KPMG Light"/>
              </a:defRPr>
            </a:lvl2pPr>
            <a:lvl3pPr>
              <a:spcBef>
                <a:spcPts val="0"/>
              </a:spcBef>
              <a:spcAft>
                <a:spcPts val="0"/>
              </a:spcAft>
              <a:defRPr sz="816">
                <a:latin typeface="Arial" panose="020B0604020202020204" pitchFamily="34" charset="0"/>
                <a:cs typeface="Univers for KPMG Light"/>
              </a:defRPr>
            </a:lvl3pPr>
            <a:lvl4pPr>
              <a:spcBef>
                <a:spcPts val="530"/>
              </a:spcBef>
              <a:defRPr sz="1059">
                <a:latin typeface="Univers for KPMG" panose="020B0603020202020204" pitchFamily="34" charset="0"/>
              </a:defRPr>
            </a:lvl4pPr>
            <a:lvl5pPr>
              <a:spcBef>
                <a:spcPts val="530"/>
              </a:spcBef>
              <a:defRPr sz="1059">
                <a:latin typeface="Univers for KPMG" panose="020B0603020202020204" pitchFamily="34" charset="0"/>
              </a:defRPr>
            </a:lvl5pPr>
            <a:lvl6pPr>
              <a:defRPr baseline="0"/>
            </a:lvl6pPr>
          </a:lstStyle>
          <a:p>
            <a:pPr lvl="0"/>
            <a:r>
              <a:rPr lang="fr-FR"/>
              <a:t>Modifiez les styles du texte du masque</a:t>
            </a:r>
          </a:p>
          <a:p>
            <a:pPr lvl="1"/>
            <a:r>
              <a:rPr lang="fr-FR"/>
              <a:t>Deuxième niveau</a:t>
            </a:r>
          </a:p>
          <a:p>
            <a:pPr lvl="2"/>
            <a:r>
              <a:rPr lang="fr-FR"/>
              <a:t>Troisième niveau</a:t>
            </a:r>
          </a:p>
        </p:txBody>
      </p:sp>
      <p:sp>
        <p:nvSpPr>
          <p:cNvPr id="20" name="Text Placeholder 9"/>
          <p:cNvSpPr>
            <a:spLocks noGrp="1"/>
          </p:cNvSpPr>
          <p:nvPr>
            <p:ph type="body" sz="quarter" idx="38"/>
          </p:nvPr>
        </p:nvSpPr>
        <p:spPr bwMode="gray">
          <a:xfrm>
            <a:off x="7243072" y="2542981"/>
            <a:ext cx="1878406" cy="3440847"/>
          </a:xfrm>
          <a:prstGeom prst="rect">
            <a:avLst/>
          </a:prstGeom>
        </p:spPr>
        <p:txBody>
          <a:bodyPr lIns="0" tIns="45720" rIns="0" bIns="0">
            <a:normAutofit/>
          </a:bodyPr>
          <a:lstStyle>
            <a:lvl1pPr>
              <a:spcBef>
                <a:spcPts val="0"/>
              </a:spcBef>
              <a:spcAft>
                <a:spcPts val="0"/>
              </a:spcAft>
              <a:defRPr sz="816">
                <a:latin typeface="Arial" panose="020B0604020202020204" pitchFamily="34" charset="0"/>
                <a:cs typeface="Univers for KPMG Light"/>
              </a:defRPr>
            </a:lvl1pPr>
            <a:lvl2pPr>
              <a:spcBef>
                <a:spcPts val="0"/>
              </a:spcBef>
              <a:spcAft>
                <a:spcPts val="0"/>
              </a:spcAft>
              <a:defRPr sz="816">
                <a:latin typeface="Arial" panose="020B0604020202020204" pitchFamily="34" charset="0"/>
                <a:cs typeface="Univers for KPMG Light"/>
              </a:defRPr>
            </a:lvl2pPr>
            <a:lvl3pPr>
              <a:spcBef>
                <a:spcPts val="0"/>
              </a:spcBef>
              <a:spcAft>
                <a:spcPts val="0"/>
              </a:spcAft>
              <a:defRPr sz="816">
                <a:latin typeface="Arial" panose="020B0604020202020204" pitchFamily="34" charset="0"/>
                <a:cs typeface="Univers for KPMG Light"/>
              </a:defRPr>
            </a:lvl3pPr>
            <a:lvl4pPr>
              <a:spcBef>
                <a:spcPts val="530"/>
              </a:spcBef>
              <a:defRPr sz="1059">
                <a:latin typeface="Univers for KPMG" panose="020B0603020202020204" pitchFamily="34" charset="0"/>
              </a:defRPr>
            </a:lvl4pPr>
            <a:lvl5pPr>
              <a:spcBef>
                <a:spcPts val="530"/>
              </a:spcBef>
              <a:defRPr sz="1059">
                <a:latin typeface="Univers for KPMG" panose="020B0603020202020204" pitchFamily="34" charset="0"/>
              </a:defRPr>
            </a:lvl5pPr>
            <a:lvl6pPr>
              <a:defRPr baseline="0"/>
            </a:lvl6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709726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AD WITH C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8" name="Text Placeholder 20"/>
          <p:cNvSpPr>
            <a:spLocks noGrp="1"/>
          </p:cNvSpPr>
          <p:nvPr>
            <p:ph type="body" sz="quarter" idx="22"/>
          </p:nvPr>
        </p:nvSpPr>
        <p:spPr bwMode="gray">
          <a:xfrm>
            <a:off x="1015999" y="1808179"/>
            <a:ext cx="4759862" cy="4380698"/>
          </a:xfrm>
          <a:prstGeom prst="rect">
            <a:avLst/>
          </a:prstGeom>
          <a:solidFill>
            <a:schemeClr val="bg1"/>
          </a:solidFill>
          <a:ln w="12700">
            <a:solidFill>
              <a:srgbClr val="047D93"/>
            </a:solidFill>
          </a:ln>
        </p:spPr>
        <p:txBody>
          <a:bodyPr lIns="91440" tIns="45720" rIns="91440" bIns="45720">
            <a:normAutofit/>
          </a:bodyPr>
          <a:lstStyle>
            <a:lvl1pPr>
              <a:spcBef>
                <a:spcPts val="0"/>
              </a:spcBef>
              <a:defRPr sz="816">
                <a:solidFill>
                  <a:srgbClr val="047D93"/>
                </a:solidFill>
                <a:latin typeface="Arial" panose="020B0604020202020204" pitchFamily="34" charset="0"/>
                <a:cs typeface="Univers for KPMG Light"/>
              </a:defRPr>
            </a:lvl1pPr>
            <a:lvl2pPr>
              <a:spcBef>
                <a:spcPts val="0"/>
              </a:spcBef>
              <a:defRPr sz="816">
                <a:latin typeface="Arial" panose="020B0604020202020204" pitchFamily="34" charset="0"/>
                <a:cs typeface="Univers for KPMG Light"/>
              </a:defRPr>
            </a:lvl2pPr>
            <a:lvl3pPr marL="207386" indent="-207386">
              <a:spcBef>
                <a:spcPts val="0"/>
              </a:spcBef>
              <a:buClr>
                <a:srgbClr val="047D93"/>
              </a:buClr>
              <a:buFont typeface="+mj-lt"/>
              <a:buAutoNum type="arabicPeriod"/>
              <a:defRPr sz="816">
                <a:latin typeface="Arial" panose="020B0604020202020204" pitchFamily="34" charset="0"/>
                <a:cs typeface="Univers for KPMG Light"/>
              </a:defRPr>
            </a:lvl3pPr>
            <a:lvl4pPr>
              <a:spcBef>
                <a:spcPts val="0"/>
              </a:spcBef>
              <a:defRPr sz="1059">
                <a:latin typeface="Univers for KPMG" panose="020B0603020202020204" pitchFamily="34" charset="0"/>
              </a:defRPr>
            </a:lvl4pPr>
            <a:lvl5pPr>
              <a:spcBef>
                <a:spcPts val="0"/>
              </a:spcBef>
              <a:defRPr sz="1059">
                <a:latin typeface="Univers for KPMG" panose="020B0603020202020204" pitchFamily="34" charset="0"/>
              </a:defRPr>
            </a:lvl5pPr>
            <a:lvl6pPr>
              <a:defRPr baseline="0"/>
            </a:lvl6pPr>
            <a:lvl7pPr>
              <a:defRPr baseline="0"/>
            </a:lvl7pPr>
            <a:lvl8pPr>
              <a:defRPr baseline="0"/>
            </a:lvl8pPr>
          </a:lstStyle>
          <a:p>
            <a:pPr lvl="0"/>
            <a:r>
              <a:rPr lang="fr-FR" dirty="0"/>
              <a:t>Modifiez les styles du texte du masque</a:t>
            </a:r>
          </a:p>
          <a:p>
            <a:pPr lvl="1"/>
            <a:r>
              <a:rPr lang="fr-FR" dirty="0"/>
              <a:t>Deuxième niveau</a:t>
            </a:r>
          </a:p>
          <a:p>
            <a:pPr lvl="2"/>
            <a:r>
              <a:rPr lang="fr-FR" dirty="0"/>
              <a:t>Troisième niveau</a:t>
            </a:r>
          </a:p>
        </p:txBody>
      </p:sp>
      <p:sp>
        <p:nvSpPr>
          <p:cNvPr id="9" name="Text Placeholder 20"/>
          <p:cNvSpPr>
            <a:spLocks noGrp="1"/>
          </p:cNvSpPr>
          <p:nvPr>
            <p:ph type="body" sz="quarter" idx="26"/>
          </p:nvPr>
        </p:nvSpPr>
        <p:spPr bwMode="gray">
          <a:xfrm>
            <a:off x="1016000" y="1542751"/>
            <a:ext cx="4759855" cy="274442"/>
          </a:xfrm>
          <a:prstGeom prst="rect">
            <a:avLst/>
          </a:prstGeom>
          <a:solidFill>
            <a:srgbClr val="047D93"/>
          </a:solidFill>
          <a:ln w="12700">
            <a:solidFill>
              <a:srgbClr val="047D93"/>
            </a:solidFill>
          </a:ln>
        </p:spPr>
        <p:txBody>
          <a:bodyPr vert="horz" lIns="0" tIns="0" rIns="0" bIns="0" rtlCol="0" anchor="ctr" anchorCtr="1">
            <a:normAutofit/>
          </a:bodyPr>
          <a:lstStyle>
            <a:lvl1pPr algn="l">
              <a:defRPr lang="en-US" sz="953" b="1" kern="1200" noProof="0" dirty="0" smtClean="0">
                <a:solidFill>
                  <a:schemeClr val="bg1"/>
                </a:solidFill>
                <a:latin typeface="Arial" panose="020B0604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06814" rtl="0" eaLnBrk="1" latinLnBrk="0" hangingPunct="1">
              <a:lnSpc>
                <a:spcPct val="100000"/>
              </a:lnSpc>
              <a:spcBef>
                <a:spcPts val="530"/>
              </a:spcBef>
              <a:buFont typeface="Arial" pitchFamily="34" charset="0"/>
              <a:buNone/>
            </a:pPr>
            <a:r>
              <a:rPr lang="fr-FR"/>
              <a:t>Modifiez les styles du texte du masque</a:t>
            </a:r>
          </a:p>
        </p:txBody>
      </p:sp>
      <p:sp>
        <p:nvSpPr>
          <p:cNvPr id="44" name="Text Placeholder 20"/>
          <p:cNvSpPr>
            <a:spLocks noGrp="1"/>
          </p:cNvSpPr>
          <p:nvPr>
            <p:ph type="body" sz="quarter" idx="49"/>
          </p:nvPr>
        </p:nvSpPr>
        <p:spPr bwMode="gray">
          <a:xfrm>
            <a:off x="6591569" y="1808179"/>
            <a:ext cx="4759862" cy="4380698"/>
          </a:xfrm>
          <a:prstGeom prst="rect">
            <a:avLst/>
          </a:prstGeom>
          <a:solidFill>
            <a:schemeClr val="bg1"/>
          </a:solidFill>
          <a:ln w="12700">
            <a:solidFill>
              <a:srgbClr val="047D93"/>
            </a:solidFill>
          </a:ln>
        </p:spPr>
        <p:txBody>
          <a:bodyPr lIns="91440" tIns="45720" rIns="91440" bIns="45720">
            <a:normAutofit/>
          </a:bodyPr>
          <a:lstStyle>
            <a:lvl1pPr>
              <a:spcBef>
                <a:spcPts val="0"/>
              </a:spcBef>
              <a:defRPr sz="816">
                <a:solidFill>
                  <a:srgbClr val="047D93"/>
                </a:solidFill>
                <a:latin typeface="Arial" panose="020B0604020202020204" pitchFamily="34" charset="0"/>
                <a:cs typeface="Univers for KPMG Light"/>
              </a:defRPr>
            </a:lvl1pPr>
            <a:lvl2pPr>
              <a:spcBef>
                <a:spcPts val="0"/>
              </a:spcBef>
              <a:defRPr sz="816">
                <a:latin typeface="Arial" panose="020B0604020202020204" pitchFamily="34" charset="0"/>
                <a:cs typeface="Univers for KPMG Light"/>
              </a:defRPr>
            </a:lvl2pPr>
            <a:lvl3pPr>
              <a:spcBef>
                <a:spcPts val="0"/>
              </a:spcBef>
              <a:buClr>
                <a:srgbClr val="047D93"/>
              </a:buClr>
              <a:defRPr sz="816">
                <a:latin typeface="Arial" panose="020B0604020202020204" pitchFamily="34" charset="0"/>
                <a:cs typeface="Univers for KPMG Light"/>
              </a:defRPr>
            </a:lvl3pPr>
            <a:lvl4pPr>
              <a:spcBef>
                <a:spcPts val="0"/>
              </a:spcBef>
              <a:defRPr sz="1059">
                <a:latin typeface="Univers for KPMG" panose="020B0603020202020204" pitchFamily="34" charset="0"/>
              </a:defRPr>
            </a:lvl4pPr>
            <a:lvl5pPr>
              <a:spcBef>
                <a:spcPts val="0"/>
              </a:spcBef>
              <a:defRPr sz="1059">
                <a:latin typeface="Univers for KPMG" panose="020B0603020202020204" pitchFamily="34" charset="0"/>
              </a:defRPr>
            </a:lvl5pPr>
            <a:lvl6pPr>
              <a:defRPr baseline="0"/>
            </a:lvl6pPr>
            <a:lvl7pPr>
              <a:defRPr baseline="0"/>
            </a:lvl7pPr>
            <a:lvl8pPr>
              <a:defRPr baseline="0"/>
            </a:lvl8pPr>
          </a:lstStyle>
          <a:p>
            <a:pPr lvl="0"/>
            <a:r>
              <a:rPr lang="fr-FR" dirty="0"/>
              <a:t>Modifiez les styles du texte du masque</a:t>
            </a:r>
          </a:p>
          <a:p>
            <a:pPr lvl="1"/>
            <a:r>
              <a:rPr lang="fr-FR" dirty="0"/>
              <a:t>Deuxième niveau</a:t>
            </a:r>
          </a:p>
          <a:p>
            <a:pPr lvl="2"/>
            <a:r>
              <a:rPr lang="fr-FR" dirty="0"/>
              <a:t>Troisième niveau</a:t>
            </a:r>
          </a:p>
          <a:p>
            <a:pPr lvl="0"/>
            <a:endParaRPr lang="fr-FR" dirty="0"/>
          </a:p>
        </p:txBody>
      </p:sp>
      <p:sp>
        <p:nvSpPr>
          <p:cNvPr id="45" name="Text Placeholder 20"/>
          <p:cNvSpPr>
            <a:spLocks noGrp="1"/>
          </p:cNvSpPr>
          <p:nvPr>
            <p:ph type="body" sz="quarter" idx="50"/>
          </p:nvPr>
        </p:nvSpPr>
        <p:spPr bwMode="gray">
          <a:xfrm>
            <a:off x="6591570" y="1542751"/>
            <a:ext cx="4759855" cy="256108"/>
          </a:xfrm>
          <a:prstGeom prst="rect">
            <a:avLst/>
          </a:prstGeom>
          <a:solidFill>
            <a:srgbClr val="047D93"/>
          </a:solidFill>
          <a:ln w="12700">
            <a:solidFill>
              <a:srgbClr val="047D93"/>
            </a:solidFill>
          </a:ln>
        </p:spPr>
        <p:txBody>
          <a:bodyPr vert="horz" lIns="0" tIns="0" rIns="0" bIns="0" rtlCol="0" anchor="ctr" anchorCtr="1">
            <a:normAutofit/>
          </a:bodyPr>
          <a:lstStyle>
            <a:lvl1pPr algn="l">
              <a:defRPr lang="en-US" sz="953" b="1" kern="1200" noProof="0" dirty="0" smtClean="0">
                <a:solidFill>
                  <a:schemeClr val="bg1"/>
                </a:solidFill>
                <a:latin typeface="Arial" panose="020B0604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06814" rtl="0" eaLnBrk="1" latinLnBrk="0" hangingPunct="1">
              <a:lnSpc>
                <a:spcPct val="100000"/>
              </a:lnSpc>
              <a:spcBef>
                <a:spcPts val="530"/>
              </a:spcBef>
              <a:buFont typeface="Arial" pitchFamily="34" charset="0"/>
              <a:buNone/>
            </a:pPr>
            <a:r>
              <a:rPr lang="fr-FR"/>
              <a:t>Modifiez les styles du texte du masque</a:t>
            </a:r>
          </a:p>
        </p:txBody>
      </p:sp>
    </p:spTree>
    <p:extLst>
      <p:ext uri="{BB962C8B-B14F-4D97-AF65-F5344CB8AC3E}">
        <p14:creationId xmlns:p14="http://schemas.microsoft.com/office/powerpoint/2010/main" val="2042482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tu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99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FC000-6A66-4B71-B6A8-875B389872D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F099083-4F08-49B8-A97A-B0BCDFA8A7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0F8633-7EF2-48CD-A80F-022DA49D8F17}"/>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5" name="Espace réservé du pied de page 4">
            <a:extLst>
              <a:ext uri="{FF2B5EF4-FFF2-40B4-BE49-F238E27FC236}">
                <a16:creationId xmlns:a16="http://schemas.microsoft.com/office/drawing/2014/main" id="{AA903A95-4F25-416B-9DB6-295B763532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A78F0A-EA23-4B16-AF60-65A31D0C3B5E}"/>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2043288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1019904"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47D93"/>
          </a:solidFill>
        </p:spPr>
        <p:txBody>
          <a:bodyPr wrap="square" lIns="0" tIns="0" rIns="0" bIns="0" rtlCol="0">
            <a:noAutofit/>
          </a:bodyPr>
          <a:lstStyle/>
          <a:p>
            <a:pPr defTabSz="895327"/>
            <a:endParaRPr sz="1371" dirty="0">
              <a:solidFill>
                <a:srgbClr val="000000"/>
              </a:solidFill>
              <a:sym typeface="Arial" panose="020B0604020202020204" pitchFamily="34" charset="0"/>
            </a:endParaRPr>
          </a:p>
        </p:txBody>
      </p:sp>
      <p:sp>
        <p:nvSpPr>
          <p:cNvPr id="17" name="Freeform 19"/>
          <p:cNvSpPr>
            <a:spLocks noEditPoints="1"/>
          </p:cNvSpPr>
          <p:nvPr userDrawn="1"/>
        </p:nvSpPr>
        <p:spPr bwMode="auto">
          <a:xfrm>
            <a:off x="1416865" y="637905"/>
            <a:ext cx="957047"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89533" tIns="44767" rIns="89533" bIns="44767" numCol="1" anchor="t" anchorCtr="0" compatLnSpc="1">
            <a:prstTxWarp prst="textNoShape">
              <a:avLst/>
            </a:prstTxWarp>
          </a:bodyPr>
          <a:lstStyle/>
          <a:p>
            <a:pPr defTabSz="895327"/>
            <a:endParaRPr lang="en-GB" sz="1763" dirty="0">
              <a:solidFill>
                <a:srgbClr val="000000"/>
              </a:solidFill>
            </a:endParaRPr>
          </a:p>
        </p:txBody>
      </p:sp>
      <p:sp>
        <p:nvSpPr>
          <p:cNvPr id="13" name="Rectangle 12">
            <a:hlinkClick r:id="rId2"/>
          </p:cNvPr>
          <p:cNvSpPr>
            <a:spLocks noChangeArrowheads="1"/>
          </p:cNvSpPr>
          <p:nvPr userDrawn="1"/>
        </p:nvSpPr>
        <p:spPr bwMode="auto">
          <a:xfrm>
            <a:off x="1462679" y="3224414"/>
            <a:ext cx="2123991" cy="139590"/>
          </a:xfrm>
          <a:prstGeom prst="rect">
            <a:avLst/>
          </a:prstGeom>
          <a:noFill/>
          <a:ln w="9525">
            <a:noFill/>
            <a:miter lim="800000"/>
            <a:headEnd/>
            <a:tailEnd/>
          </a:ln>
          <a:effectLst/>
        </p:spPr>
        <p:txBody>
          <a:bodyPr wrap="square" lIns="0" tIns="0" rIns="0" bIns="0" anchor="ctr">
            <a:spAutoFit/>
          </a:bodyPr>
          <a:lstStyle/>
          <a:p>
            <a:pPr defTabSz="424514">
              <a:defRPr/>
            </a:pPr>
            <a:r>
              <a:rPr lang="en-GB" sz="907" b="1" kern="0" dirty="0">
                <a:solidFill>
                  <a:srgbClr val="00468E"/>
                </a:solidFill>
                <a:ea typeface="Univers for KPMG" pitchFamily="18" charset="0"/>
                <a:cs typeface="Univers for KPMG"/>
              </a:rPr>
              <a:t>kpmg.fr</a:t>
            </a:r>
            <a:endParaRPr lang="en-GB" sz="907" b="1" kern="0" dirty="0">
              <a:solidFill>
                <a:srgbClr val="000000"/>
              </a:solidFill>
              <a:cs typeface="Univers for KPMG"/>
            </a:endParaRPr>
          </a:p>
        </p:txBody>
      </p:sp>
      <p:sp>
        <p:nvSpPr>
          <p:cNvPr id="14" name="ZoneTexte 13">
            <a:hlinkClick r:id="rId2"/>
          </p:cNvPr>
          <p:cNvSpPr txBox="1"/>
          <p:nvPr userDrawn="1"/>
        </p:nvSpPr>
        <p:spPr>
          <a:xfrm>
            <a:off x="1412021" y="3218037"/>
            <a:ext cx="843532" cy="158448"/>
          </a:xfrm>
          <a:prstGeom prst="rect">
            <a:avLst/>
          </a:prstGeom>
          <a:noFill/>
          <a:ln>
            <a:noFill/>
          </a:ln>
        </p:spPr>
        <p:txBody>
          <a:bodyPr wrap="square" lIns="32659" rtlCol="0">
            <a:noAutofit/>
          </a:bodyPr>
          <a:lstStyle/>
          <a:p>
            <a:pPr defTabSz="424514"/>
            <a:r>
              <a:rPr lang="fr-FR" sz="816">
                <a:solidFill>
                  <a:srgbClr val="00338D"/>
                </a:solidFill>
                <a:cs typeface="Univers for KPMG"/>
              </a:rPr>
              <a:t>  </a:t>
            </a:r>
            <a:endParaRPr lang="fr-FR" sz="816" dirty="0">
              <a:solidFill>
                <a:srgbClr val="00338D"/>
              </a:solidFill>
              <a:cs typeface="Univers for KPMG"/>
            </a:endParaRPr>
          </a:p>
        </p:txBody>
      </p:sp>
    </p:spTree>
    <p:extLst>
      <p:ext uri="{BB962C8B-B14F-4D97-AF65-F5344CB8AC3E}">
        <p14:creationId xmlns:p14="http://schemas.microsoft.com/office/powerpoint/2010/main" val="2120676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813146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FINAL SLIDE">
    <p:spTree>
      <p:nvGrpSpPr>
        <p:cNvPr id="1" name=""/>
        <p:cNvGrpSpPr/>
        <p:nvPr/>
      </p:nvGrpSpPr>
      <p:grpSpPr>
        <a:xfrm>
          <a:off x="0" y="0"/>
          <a:ext cx="0" cy="0"/>
          <a:chOff x="0" y="0"/>
          <a:chExt cx="0" cy="0"/>
        </a:xfrm>
      </p:grpSpPr>
      <p:pic>
        <p:nvPicPr>
          <p:cNvPr id="6" name="Picture 5" descr="KPMG_NoCP_white_US_283_6780.eps"/>
          <p:cNvPicPr>
            <a:picLocks noChangeAspect="1"/>
          </p:cNvPicPr>
          <p:nvPr userDrawn="1"/>
        </p:nvPicPr>
        <p:blipFill rotWithShape="1">
          <a:blip r:embed="rId2" cstate="screen">
            <a:extLst>
              <a:ext uri="{28A0092B-C50C-407E-A947-70E740481C1C}">
                <a14:useLocalDpi xmlns:a14="http://schemas.microsoft.com/office/drawing/2010/main"/>
              </a:ext>
            </a:extLst>
          </a:blip>
          <a:srcRect l="7816" t="22176" r="7816" b="22176"/>
          <a:stretch/>
        </p:blipFill>
        <p:spPr>
          <a:xfrm>
            <a:off x="909481" y="625099"/>
            <a:ext cx="1194953" cy="463127"/>
          </a:xfrm>
          <a:prstGeom prst="rect">
            <a:avLst/>
          </a:prstGeom>
        </p:spPr>
      </p:pic>
      <p:sp>
        <p:nvSpPr>
          <p:cNvPr id="7" name="Rectangle 6"/>
          <p:cNvSpPr/>
          <p:nvPr userDrawn="1"/>
        </p:nvSpPr>
        <p:spPr>
          <a:xfrm>
            <a:off x="12323668" y="200055"/>
            <a:ext cx="288001" cy="10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8" name="Rectangle 7"/>
          <p:cNvSpPr/>
          <p:nvPr userDrawn="1"/>
        </p:nvSpPr>
        <p:spPr>
          <a:xfrm>
            <a:off x="12640038" y="200055"/>
            <a:ext cx="288001" cy="108000"/>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9" name="Rectangle 8"/>
          <p:cNvSpPr/>
          <p:nvPr userDrawn="1"/>
        </p:nvSpPr>
        <p:spPr>
          <a:xfrm>
            <a:off x="12956407" y="200055"/>
            <a:ext cx="288001" cy="108000"/>
          </a:xfrm>
          <a:prstGeom prst="rect">
            <a:avLst/>
          </a:prstGeom>
          <a:solidFill>
            <a:srgbClr val="7F9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10" name="Rectangle 9"/>
          <p:cNvSpPr/>
          <p:nvPr userDrawn="1"/>
        </p:nvSpPr>
        <p:spPr>
          <a:xfrm>
            <a:off x="13272779" y="200055"/>
            <a:ext cx="288001" cy="108000"/>
          </a:xfrm>
          <a:prstGeom prst="rect">
            <a:avLst/>
          </a:prstGeom>
          <a:solidFill>
            <a:srgbClr val="BDC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11" name="Rectangle 10"/>
          <p:cNvSpPr/>
          <p:nvPr userDrawn="1"/>
        </p:nvSpPr>
        <p:spPr>
          <a:xfrm>
            <a:off x="12323668" y="331664"/>
            <a:ext cx="288001"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12" name="Rectangle 11"/>
          <p:cNvSpPr/>
          <p:nvPr userDrawn="1"/>
        </p:nvSpPr>
        <p:spPr>
          <a:xfrm>
            <a:off x="12640038" y="331664"/>
            <a:ext cx="288001" cy="108000"/>
          </a:xfrm>
          <a:prstGeom prst="rect">
            <a:avLst/>
          </a:prstGeom>
          <a:solidFill>
            <a:srgbClr val="40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15" name="Rectangle 14"/>
          <p:cNvSpPr/>
          <p:nvPr userDrawn="1"/>
        </p:nvSpPr>
        <p:spPr>
          <a:xfrm>
            <a:off x="12956407" y="331664"/>
            <a:ext cx="288001" cy="108000"/>
          </a:xfrm>
          <a:prstGeom prst="rect">
            <a:avLst/>
          </a:prstGeom>
          <a:solidFill>
            <a:srgbClr val="7FA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16" name="Rectangle 15"/>
          <p:cNvSpPr/>
          <p:nvPr userDrawn="1"/>
        </p:nvSpPr>
        <p:spPr>
          <a:xfrm>
            <a:off x="13272779" y="331664"/>
            <a:ext cx="288001" cy="108000"/>
          </a:xfrm>
          <a:prstGeom prst="rect">
            <a:avLst/>
          </a:prstGeom>
          <a:solidFill>
            <a:srgbClr val="BFD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17" name="Rectangle 16"/>
          <p:cNvSpPr/>
          <p:nvPr userDrawn="1"/>
        </p:nvSpPr>
        <p:spPr>
          <a:xfrm>
            <a:off x="12323668" y="463275"/>
            <a:ext cx="288001" cy="108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18" name="Rectangle 17"/>
          <p:cNvSpPr/>
          <p:nvPr userDrawn="1"/>
        </p:nvSpPr>
        <p:spPr>
          <a:xfrm>
            <a:off x="12640038" y="463275"/>
            <a:ext cx="288001" cy="108000"/>
          </a:xfrm>
          <a:prstGeom prst="rect">
            <a:avLst/>
          </a:prstGeom>
          <a:solidFill>
            <a:srgbClr val="40A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19" name="Rectangle 18"/>
          <p:cNvSpPr/>
          <p:nvPr userDrawn="1"/>
        </p:nvSpPr>
        <p:spPr>
          <a:xfrm>
            <a:off x="12956407" y="463275"/>
            <a:ext cx="288001" cy="108000"/>
          </a:xfrm>
          <a:prstGeom prst="rect">
            <a:avLst/>
          </a:prstGeom>
          <a:solidFill>
            <a:srgbClr val="7F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0" name="Rectangle 19"/>
          <p:cNvSpPr/>
          <p:nvPr userDrawn="1"/>
        </p:nvSpPr>
        <p:spPr>
          <a:xfrm>
            <a:off x="13272779" y="463275"/>
            <a:ext cx="288001" cy="108000"/>
          </a:xfrm>
          <a:prstGeom prst="rect">
            <a:avLst/>
          </a:prstGeom>
          <a:solidFill>
            <a:srgbClr val="BFE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1" name="Rectangle 20"/>
          <p:cNvSpPr/>
          <p:nvPr userDrawn="1"/>
        </p:nvSpPr>
        <p:spPr>
          <a:xfrm>
            <a:off x="12323668" y="594884"/>
            <a:ext cx="288001" cy="108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2" name="Rectangle 21"/>
          <p:cNvSpPr/>
          <p:nvPr userDrawn="1"/>
        </p:nvSpPr>
        <p:spPr>
          <a:xfrm>
            <a:off x="12640038" y="594884"/>
            <a:ext cx="288001" cy="108000"/>
          </a:xfrm>
          <a:prstGeom prst="rect">
            <a:avLst/>
          </a:prstGeom>
          <a:solidFill>
            <a:srgbClr val="766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3" name="Rectangle 22"/>
          <p:cNvSpPr/>
          <p:nvPr userDrawn="1"/>
        </p:nvSpPr>
        <p:spPr>
          <a:xfrm>
            <a:off x="12956407" y="594884"/>
            <a:ext cx="288001" cy="108000"/>
          </a:xfrm>
          <a:prstGeom prst="rect">
            <a:avLst/>
          </a:prstGeom>
          <a:solidFill>
            <a:srgbClr val="A39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4" name="Rectangle 23"/>
          <p:cNvSpPr/>
          <p:nvPr userDrawn="1"/>
        </p:nvSpPr>
        <p:spPr>
          <a:xfrm>
            <a:off x="13272779" y="594884"/>
            <a:ext cx="288001" cy="108000"/>
          </a:xfrm>
          <a:prstGeom prst="rect">
            <a:avLst/>
          </a:prstGeom>
          <a:solidFill>
            <a:srgbClr val="D1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5" name="Rectangle 24"/>
          <p:cNvSpPr/>
          <p:nvPr userDrawn="1"/>
        </p:nvSpPr>
        <p:spPr>
          <a:xfrm>
            <a:off x="12323668" y="726495"/>
            <a:ext cx="288001" cy="10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6" name="Rectangle 25"/>
          <p:cNvSpPr/>
          <p:nvPr userDrawn="1"/>
        </p:nvSpPr>
        <p:spPr>
          <a:xfrm>
            <a:off x="12640038" y="726495"/>
            <a:ext cx="288001" cy="108000"/>
          </a:xfrm>
          <a:prstGeom prst="rect">
            <a:avLst/>
          </a:prstGeom>
          <a:solidFill>
            <a:srgbClr val="754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7" name="Rectangle 26"/>
          <p:cNvSpPr/>
          <p:nvPr userDrawn="1"/>
        </p:nvSpPr>
        <p:spPr>
          <a:xfrm>
            <a:off x="12956407" y="726495"/>
            <a:ext cx="288001" cy="108000"/>
          </a:xfrm>
          <a:prstGeom prst="rect">
            <a:avLst/>
          </a:prstGeom>
          <a:solidFill>
            <a:srgbClr val="A38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8" name="Rectangle 27"/>
          <p:cNvSpPr/>
          <p:nvPr userDrawn="1"/>
        </p:nvSpPr>
        <p:spPr>
          <a:xfrm>
            <a:off x="13272779" y="726495"/>
            <a:ext cx="288001" cy="108000"/>
          </a:xfrm>
          <a:prstGeom prst="rect">
            <a:avLst/>
          </a:prstGeom>
          <a:solidFill>
            <a:srgbClr val="D1C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29" name="Rectangle 28"/>
          <p:cNvSpPr/>
          <p:nvPr userDrawn="1"/>
        </p:nvSpPr>
        <p:spPr>
          <a:xfrm>
            <a:off x="12323668" y="858104"/>
            <a:ext cx="288001" cy="108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0" name="Rectangle 29"/>
          <p:cNvSpPr/>
          <p:nvPr userDrawn="1"/>
        </p:nvSpPr>
        <p:spPr>
          <a:xfrm>
            <a:off x="12640038" y="858104"/>
            <a:ext cx="288001" cy="108000"/>
          </a:xfrm>
          <a:prstGeom prst="rect">
            <a:avLst/>
          </a:prstGeom>
          <a:solidFill>
            <a:srgbClr val="925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1" name="Rectangle 30"/>
          <p:cNvSpPr/>
          <p:nvPr userDrawn="1"/>
        </p:nvSpPr>
        <p:spPr>
          <a:xfrm>
            <a:off x="12956407" y="858104"/>
            <a:ext cx="288001" cy="108000"/>
          </a:xfrm>
          <a:prstGeom prst="rect">
            <a:avLst/>
          </a:prstGeom>
          <a:solidFill>
            <a:srgbClr val="B6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2" name="Rectangle 31"/>
          <p:cNvSpPr/>
          <p:nvPr userDrawn="1"/>
        </p:nvSpPr>
        <p:spPr>
          <a:xfrm>
            <a:off x="13272779" y="858104"/>
            <a:ext cx="288001" cy="108000"/>
          </a:xfrm>
          <a:prstGeom prst="rect">
            <a:avLst/>
          </a:prstGeom>
          <a:solidFill>
            <a:srgbClr val="DA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3" name="Rectangle 32"/>
          <p:cNvSpPr/>
          <p:nvPr userDrawn="1"/>
        </p:nvSpPr>
        <p:spPr>
          <a:xfrm>
            <a:off x="12323668" y="989715"/>
            <a:ext cx="288001" cy="108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4" name="Rectangle 33"/>
          <p:cNvSpPr/>
          <p:nvPr userDrawn="1"/>
        </p:nvSpPr>
        <p:spPr>
          <a:xfrm>
            <a:off x="12640038" y="989715"/>
            <a:ext cx="288001" cy="108000"/>
          </a:xfrm>
          <a:prstGeom prst="rect">
            <a:avLst/>
          </a:prstGeom>
          <a:solidFill>
            <a:srgbClr val="40B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5" name="Rectangle 34"/>
          <p:cNvSpPr/>
          <p:nvPr userDrawn="1"/>
        </p:nvSpPr>
        <p:spPr>
          <a:xfrm>
            <a:off x="12956407" y="989715"/>
            <a:ext cx="288001" cy="108000"/>
          </a:xfrm>
          <a:prstGeom prst="rect">
            <a:avLst/>
          </a:prstGeom>
          <a:solidFill>
            <a:srgbClr val="7FD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6" name="Rectangle 35"/>
          <p:cNvSpPr/>
          <p:nvPr userDrawn="1"/>
        </p:nvSpPr>
        <p:spPr>
          <a:xfrm>
            <a:off x="13272779" y="989715"/>
            <a:ext cx="288001" cy="108000"/>
          </a:xfrm>
          <a:prstGeom prst="rect">
            <a:avLst/>
          </a:prstGeom>
          <a:solidFill>
            <a:srgbClr val="BF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7" name="Rectangle 36"/>
          <p:cNvSpPr/>
          <p:nvPr userDrawn="1"/>
        </p:nvSpPr>
        <p:spPr>
          <a:xfrm>
            <a:off x="12323668" y="1121324"/>
            <a:ext cx="288001" cy="10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8" name="Rectangle 37"/>
          <p:cNvSpPr/>
          <p:nvPr userDrawn="1"/>
        </p:nvSpPr>
        <p:spPr>
          <a:xfrm>
            <a:off x="12640038" y="1121324"/>
            <a:ext cx="288001" cy="108000"/>
          </a:xfrm>
          <a:prstGeom prst="rect">
            <a:avLst/>
          </a:prstGeom>
          <a:solidFill>
            <a:srgbClr val="40B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39" name="Rectangle 38"/>
          <p:cNvSpPr/>
          <p:nvPr userDrawn="1"/>
        </p:nvSpPr>
        <p:spPr>
          <a:xfrm>
            <a:off x="12956407" y="1121324"/>
            <a:ext cx="288001" cy="108000"/>
          </a:xfrm>
          <a:prstGeom prst="rect">
            <a:avLst/>
          </a:prstGeom>
          <a:solidFill>
            <a:srgbClr val="7FC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0" name="Rectangle 39"/>
          <p:cNvSpPr/>
          <p:nvPr userDrawn="1"/>
        </p:nvSpPr>
        <p:spPr>
          <a:xfrm>
            <a:off x="13272779" y="1121324"/>
            <a:ext cx="288001" cy="108000"/>
          </a:xfrm>
          <a:prstGeom prst="rect">
            <a:avLst/>
          </a:prstGeom>
          <a:solidFill>
            <a:srgbClr val="BFE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1" name="Rectangle 40"/>
          <p:cNvSpPr/>
          <p:nvPr userDrawn="1"/>
        </p:nvSpPr>
        <p:spPr>
          <a:xfrm>
            <a:off x="12323668" y="1252935"/>
            <a:ext cx="288001" cy="108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2" name="Rectangle 41"/>
          <p:cNvSpPr/>
          <p:nvPr userDrawn="1"/>
        </p:nvSpPr>
        <p:spPr>
          <a:xfrm>
            <a:off x="12640038" y="1252935"/>
            <a:ext cx="288001" cy="108000"/>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3" name="Rectangle 42"/>
          <p:cNvSpPr/>
          <p:nvPr userDrawn="1"/>
        </p:nvSpPr>
        <p:spPr>
          <a:xfrm>
            <a:off x="12956407" y="1252935"/>
            <a:ext cx="288001" cy="108000"/>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4" name="Rectangle 43"/>
          <p:cNvSpPr/>
          <p:nvPr userDrawn="1"/>
        </p:nvSpPr>
        <p:spPr>
          <a:xfrm>
            <a:off x="13272779" y="1252935"/>
            <a:ext cx="288001" cy="108000"/>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5" name="Rectangle 44"/>
          <p:cNvSpPr/>
          <p:nvPr userDrawn="1"/>
        </p:nvSpPr>
        <p:spPr>
          <a:xfrm>
            <a:off x="12323668" y="1384547"/>
            <a:ext cx="288001" cy="10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6" name="Rectangle 45"/>
          <p:cNvSpPr/>
          <p:nvPr userDrawn="1"/>
        </p:nvSpPr>
        <p:spPr>
          <a:xfrm>
            <a:off x="12640038" y="1384547"/>
            <a:ext cx="288001" cy="108000"/>
          </a:xfrm>
          <a:prstGeom prst="rect">
            <a:avLst/>
          </a:prstGeom>
          <a:solidFill>
            <a:srgbClr val="EF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7" name="Rectangle 46"/>
          <p:cNvSpPr/>
          <p:nvPr userDrawn="1"/>
        </p:nvSpPr>
        <p:spPr>
          <a:xfrm>
            <a:off x="12956407" y="1384547"/>
            <a:ext cx="288001" cy="108000"/>
          </a:xfrm>
          <a:prstGeom prst="rect">
            <a:avLst/>
          </a:prstGeom>
          <a:solidFill>
            <a:srgbClr val="F4D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8" name="Rectangle 47"/>
          <p:cNvSpPr/>
          <p:nvPr userDrawn="1"/>
        </p:nvSpPr>
        <p:spPr>
          <a:xfrm>
            <a:off x="13272779" y="1384547"/>
            <a:ext cx="288001" cy="108000"/>
          </a:xfrm>
          <a:prstGeom prst="rect">
            <a:avLst/>
          </a:prstGeom>
          <a:solidFill>
            <a:srgbClr val="FAE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49" name="Rectangle 48"/>
          <p:cNvSpPr/>
          <p:nvPr userDrawn="1"/>
        </p:nvSpPr>
        <p:spPr>
          <a:xfrm>
            <a:off x="12323668" y="1514901"/>
            <a:ext cx="288001" cy="108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0" name="Rectangle 49"/>
          <p:cNvSpPr/>
          <p:nvPr userDrawn="1"/>
        </p:nvSpPr>
        <p:spPr>
          <a:xfrm>
            <a:off x="12640038" y="1514901"/>
            <a:ext cx="288001" cy="108000"/>
          </a:xfrm>
          <a:prstGeom prst="rect">
            <a:avLst/>
          </a:prstGeom>
          <a:solidFill>
            <a:srgbClr val="F8A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1" name="Rectangle 50"/>
          <p:cNvSpPr/>
          <p:nvPr userDrawn="1"/>
        </p:nvSpPr>
        <p:spPr>
          <a:xfrm>
            <a:off x="12956407" y="1514901"/>
            <a:ext cx="288001" cy="108000"/>
          </a:xfrm>
          <a:prstGeom prst="rect">
            <a:avLst/>
          </a:prstGeom>
          <a:solidFill>
            <a:srgbClr val="FAC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2" name="Rectangle 51"/>
          <p:cNvSpPr/>
          <p:nvPr userDrawn="1"/>
        </p:nvSpPr>
        <p:spPr>
          <a:xfrm>
            <a:off x="13272779" y="1514901"/>
            <a:ext cx="288001" cy="108000"/>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3" name="Rectangle 52"/>
          <p:cNvSpPr/>
          <p:nvPr userDrawn="1"/>
        </p:nvSpPr>
        <p:spPr>
          <a:xfrm>
            <a:off x="12323668" y="1646511"/>
            <a:ext cx="288001" cy="108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4" name="Rectangle 53"/>
          <p:cNvSpPr/>
          <p:nvPr userDrawn="1"/>
        </p:nvSpPr>
        <p:spPr>
          <a:xfrm>
            <a:off x="12640038" y="1646511"/>
            <a:ext cx="288001" cy="108000"/>
          </a:xfrm>
          <a:prstGeom prst="rect">
            <a:avLst/>
          </a:prstGeom>
          <a:solidFill>
            <a:srgbClr val="CD5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5" name="Rectangle 54"/>
          <p:cNvSpPr/>
          <p:nvPr userDrawn="1"/>
        </p:nvSpPr>
        <p:spPr>
          <a:xfrm>
            <a:off x="12956407" y="1646511"/>
            <a:ext cx="288001" cy="108000"/>
          </a:xfrm>
          <a:prstGeom prst="rect">
            <a:avLst/>
          </a:prstGeom>
          <a:solidFill>
            <a:srgbClr val="DD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6" name="Rectangle 55"/>
          <p:cNvSpPr/>
          <p:nvPr userDrawn="1"/>
        </p:nvSpPr>
        <p:spPr>
          <a:xfrm>
            <a:off x="13272779" y="1646511"/>
            <a:ext cx="288001" cy="108000"/>
          </a:xfrm>
          <a:prstGeom prst="rect">
            <a:avLst/>
          </a:prstGeom>
          <a:solidFill>
            <a:srgbClr val="EE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7" name="Rectangle 56"/>
          <p:cNvSpPr/>
          <p:nvPr userDrawn="1"/>
        </p:nvSpPr>
        <p:spPr>
          <a:xfrm>
            <a:off x="12323668" y="1778123"/>
            <a:ext cx="288001" cy="108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8" name="Rectangle 57"/>
          <p:cNvSpPr/>
          <p:nvPr userDrawn="1"/>
        </p:nvSpPr>
        <p:spPr>
          <a:xfrm>
            <a:off x="12640038" y="1778123"/>
            <a:ext cx="288001" cy="108000"/>
          </a:xfrm>
          <a:prstGeom prst="rect">
            <a:avLst/>
          </a:prstGeom>
          <a:solidFill>
            <a:srgbClr val="D44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59" name="Rectangle 58"/>
          <p:cNvSpPr/>
          <p:nvPr userDrawn="1"/>
        </p:nvSpPr>
        <p:spPr>
          <a:xfrm>
            <a:off x="12956407" y="1778123"/>
            <a:ext cx="288001" cy="108000"/>
          </a:xfrm>
          <a:prstGeom prst="rect">
            <a:avLst/>
          </a:prstGeom>
          <a:solidFill>
            <a:srgbClr val="E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60" name="Rectangle 59"/>
          <p:cNvSpPr/>
          <p:nvPr userDrawn="1"/>
        </p:nvSpPr>
        <p:spPr>
          <a:xfrm>
            <a:off x="13272779" y="1778123"/>
            <a:ext cx="288001" cy="108000"/>
          </a:xfrm>
          <a:prstGeom prst="rect">
            <a:avLst/>
          </a:prstGeom>
          <a:solidFill>
            <a:srgbClr val="F1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6665"/>
            <a:endParaRPr lang="fr-FR" sz="1743">
              <a:solidFill>
                <a:srgbClr val="FFFFFF"/>
              </a:solidFill>
            </a:endParaRPr>
          </a:p>
        </p:txBody>
      </p:sp>
      <p:sp>
        <p:nvSpPr>
          <p:cNvPr id="61" name="Espace réservé du texte 13"/>
          <p:cNvSpPr>
            <a:spLocks noGrp="1"/>
          </p:cNvSpPr>
          <p:nvPr>
            <p:ph type="body" sz="quarter" idx="12"/>
          </p:nvPr>
        </p:nvSpPr>
        <p:spPr>
          <a:xfrm>
            <a:off x="989877" y="1856929"/>
            <a:ext cx="7376885" cy="3480075"/>
          </a:xfrm>
          <a:prstGeom prst="rect">
            <a:avLst/>
          </a:prstGeom>
        </p:spPr>
        <p:txBody>
          <a:bodyPr anchor="t">
            <a:noAutofit/>
          </a:bodyPr>
          <a:lstStyle>
            <a:lvl1pPr marL="0" indent="0" eaLnBrk="1" hangingPunct="1">
              <a:lnSpc>
                <a:spcPct val="70000"/>
              </a:lnSpc>
              <a:spcAft>
                <a:spcPts val="0"/>
              </a:spcAft>
              <a:buNone/>
              <a:defRPr lang="fr-FR" sz="5987" b="0" dirty="0" smtClean="0">
                <a:solidFill>
                  <a:schemeClr val="bg1"/>
                </a:solidFill>
                <a:latin typeface="KPMG Extralight" panose="020B0303030202040204" pitchFamily="34" charset="0"/>
                <a:cs typeface="KPMG Extralight" panose="020B0303030202040204" pitchFamily="34" charset="0"/>
              </a:defRPr>
            </a:lvl1pPr>
            <a:lvl2pPr marL="0" indent="0">
              <a:spcBef>
                <a:spcPts val="1027"/>
              </a:spcBef>
              <a:spcAft>
                <a:spcPts val="0"/>
              </a:spcAft>
              <a:buNone/>
              <a:defRPr lang="fr-FR" sz="1027" b="1" i="0" dirty="0" smtClean="0">
                <a:solidFill>
                  <a:schemeClr val="bg1"/>
                </a:solidFill>
                <a:latin typeface="Arial" panose="020B0604020202020204" pitchFamily="34" charset="0"/>
                <a:cs typeface="Arial" panose="020B0604020202020204" pitchFamily="34" charset="0"/>
              </a:defRPr>
            </a:lvl2pPr>
            <a:lvl3pPr marL="0" indent="0">
              <a:spcAft>
                <a:spcPts val="0"/>
              </a:spcAft>
              <a:buNone/>
              <a:defRPr lang="fr-FR" sz="1027" b="0" i="0" dirty="0" smtClean="0">
                <a:solidFill>
                  <a:schemeClr val="bg1"/>
                </a:solidFill>
                <a:latin typeface="Arial" panose="020B0604020202020204" pitchFamily="34" charset="0"/>
                <a:cs typeface="Arial" panose="020B0604020202020204" pitchFamily="34" charset="0"/>
              </a:defRPr>
            </a:lvl3pPr>
            <a:lvl4pPr>
              <a:spcBef>
                <a:spcPts val="12828"/>
              </a:spcBef>
              <a:spcAft>
                <a:spcPts val="0"/>
              </a:spcAft>
              <a:defRPr lang="fr-FR" sz="915" b="0" i="0" dirty="0" smtClean="0">
                <a:solidFill>
                  <a:srgbClr val="00338D"/>
                </a:solidFill>
                <a:latin typeface="Univers for KPMG Light"/>
                <a:cs typeface="Univers for KPMG Light"/>
              </a:defRPr>
            </a:lvl4pPr>
            <a:lvl5pPr>
              <a:defRPr lang="fr-FR" sz="915" b="0" i="0" dirty="0">
                <a:solidFill>
                  <a:srgbClr val="FFFFFF"/>
                </a:solidFill>
                <a:latin typeface="Univers for KPMG Light"/>
                <a:cs typeface="Univers for KPMG Light"/>
              </a:defRPr>
            </a:lvl5pPr>
          </a:lstStyle>
          <a:p>
            <a:pPr lvl="0"/>
            <a:r>
              <a:rPr lang="fr-FR" dirty="0"/>
              <a:t>Modifiez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1667851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60712" y="1930405"/>
            <a:ext cx="10181169" cy="4018844"/>
          </a:xfrm>
          <a:prstGeom prst="rect">
            <a:avLst/>
          </a:prstGeom>
        </p:spPr>
        <p:txBody>
          <a:bodyPr lIns="0" tIns="0" rIns="0" bIns="0"/>
          <a:lstStyle>
            <a:lvl1pPr>
              <a:lnSpc>
                <a:spcPct val="90000"/>
              </a:lnSpc>
              <a:spcBef>
                <a:spcPts val="0"/>
              </a:spcBef>
              <a:spcAft>
                <a:spcPts val="769"/>
              </a:spcAft>
              <a:defRPr b="0" i="0">
                <a:latin typeface="Univers for KPMG"/>
                <a:cs typeface="Univers for KPMG"/>
              </a:defRPr>
            </a:lvl1pPr>
            <a:lvl2pPr>
              <a:lnSpc>
                <a:spcPct val="90000"/>
              </a:lnSpc>
              <a:spcBef>
                <a:spcPts val="0"/>
              </a:spcBef>
              <a:spcAft>
                <a:spcPts val="769"/>
              </a:spcAft>
              <a:defRPr b="0" i="0">
                <a:latin typeface="Univers for KPMG Light"/>
                <a:cs typeface="Univers for KPMG Light"/>
              </a:defRPr>
            </a:lvl2pPr>
            <a:lvl3pPr marL="293192" indent="-293192">
              <a:lnSpc>
                <a:spcPct val="90000"/>
              </a:lnSpc>
              <a:spcBef>
                <a:spcPts val="0"/>
              </a:spcBef>
              <a:spcAft>
                <a:spcPts val="769"/>
              </a:spcAft>
              <a:buFont typeface="Lucida Grande"/>
              <a:buChar char="—"/>
              <a:defRPr sz="1711"/>
            </a:lvl3pPr>
            <a:lvl4pPr marL="488654" indent="-195462">
              <a:lnSpc>
                <a:spcPct val="90000"/>
              </a:lnSpc>
              <a:spcBef>
                <a:spcPts val="0"/>
              </a:spcBef>
              <a:spcAft>
                <a:spcPts val="769"/>
              </a:spcAft>
              <a:defRPr/>
            </a:lvl4pPr>
            <a:lvl5pPr>
              <a:lnSpc>
                <a:spcPct val="90000"/>
              </a:lnSpc>
              <a:spcBef>
                <a:spcPts val="0"/>
              </a:spcBef>
              <a:spcAft>
                <a:spcPts val="769"/>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1003437" y="604871"/>
            <a:ext cx="10512291" cy="538135"/>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498105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00338D"/>
                </a:solidFill>
              </a:defRPr>
            </a:lvl1pPr>
          </a:lstStyle>
          <a:p>
            <a:r>
              <a:rPr lang="fr-FR"/>
              <a:t>Modifiez le style du titre</a:t>
            </a:r>
            <a:endParaRPr lang="en-US" dirty="0"/>
          </a:p>
        </p:txBody>
      </p:sp>
      <p:sp>
        <p:nvSpPr>
          <p:cNvPr id="3" name="Text Placeholder 20"/>
          <p:cNvSpPr>
            <a:spLocks noGrp="1"/>
          </p:cNvSpPr>
          <p:nvPr>
            <p:ph type="body" sz="quarter" idx="27"/>
          </p:nvPr>
        </p:nvSpPr>
        <p:spPr bwMode="gray">
          <a:xfrm>
            <a:off x="3652978" y="1352270"/>
            <a:ext cx="2316479"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noAutofit/>
          </a:bodyPr>
          <a:lstStyle>
            <a:lvl1pPr marL="0" algn="l" defTabSz="895327" rtl="0" eaLnBrk="1" latinLnBrk="0" hangingPunct="1">
              <a:defRPr lang="en-US" sz="1089" b="1" kern="1200" dirty="0" smtClean="0">
                <a:solidFill>
                  <a:schemeClr val="bg1"/>
                </a:solidFill>
                <a:latin typeface="Univers for KPMG" panose="020B0603020202020204" pitchFamily="34"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895327" rtl="0" eaLnBrk="1" latinLnBrk="0" hangingPunct="1">
              <a:lnSpc>
                <a:spcPct val="100000"/>
              </a:lnSpc>
              <a:spcBef>
                <a:spcPts val="588"/>
              </a:spcBef>
              <a:buFont typeface="Arial" pitchFamily="34" charset="0"/>
              <a:buNone/>
            </a:pPr>
            <a:r>
              <a:rPr lang="fr-FR"/>
              <a:t>Modifiez les styles du texte du masque</a:t>
            </a:r>
          </a:p>
        </p:txBody>
      </p:sp>
      <p:sp>
        <p:nvSpPr>
          <p:cNvPr id="4" name="Text Placeholder 20"/>
          <p:cNvSpPr>
            <a:spLocks noGrp="1"/>
          </p:cNvSpPr>
          <p:nvPr>
            <p:ph type="body" sz="quarter" idx="26"/>
          </p:nvPr>
        </p:nvSpPr>
        <p:spPr bwMode="gray">
          <a:xfrm>
            <a:off x="1016001" y="1352270"/>
            <a:ext cx="2316479" cy="605118"/>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54000" bIns="0" rtlCol="0" anchor="ctr" anchorCtr="0">
            <a:noAutofit/>
          </a:bodyPr>
          <a:lstStyle>
            <a:lvl1pPr marL="0" algn="l" defTabSz="895327" rtl="0" eaLnBrk="1" latinLnBrk="0" hangingPunct="1">
              <a:defRPr lang="en-US" sz="1089" b="1" kern="1200" dirty="0" smtClean="0">
                <a:solidFill>
                  <a:schemeClr val="bg1"/>
                </a:solidFill>
                <a:latin typeface="Univers for KPMG" panose="020B0603020202020204" pitchFamily="34"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895327" rtl="0" eaLnBrk="1" latinLnBrk="0" hangingPunct="1">
              <a:lnSpc>
                <a:spcPct val="100000"/>
              </a:lnSpc>
              <a:spcBef>
                <a:spcPts val="588"/>
              </a:spcBef>
              <a:buFont typeface="Arial" pitchFamily="34" charset="0"/>
              <a:buNone/>
            </a:pPr>
            <a:r>
              <a:rPr lang="fr-FR"/>
              <a:t>Modifiez les styles du texte du masque</a:t>
            </a:r>
          </a:p>
        </p:txBody>
      </p:sp>
      <p:sp>
        <p:nvSpPr>
          <p:cNvPr id="5" name="Text Placeholder 9"/>
          <p:cNvSpPr>
            <a:spLocks noGrp="1"/>
          </p:cNvSpPr>
          <p:nvPr>
            <p:ph type="body" sz="quarter" idx="11"/>
          </p:nvPr>
        </p:nvSpPr>
        <p:spPr bwMode="gray">
          <a:xfrm>
            <a:off x="1016000" y="2048758"/>
            <a:ext cx="2318646" cy="3871912"/>
          </a:xfrm>
          <a:prstGeom prst="rect">
            <a:avLst/>
          </a:prstGeom>
        </p:spPr>
        <p:txBody>
          <a:bodyPr lIns="0" tIns="45720" rIns="0" bIns="0">
            <a:noAutofit/>
          </a:bodyPr>
          <a:lstStyle>
            <a:lvl1pPr>
              <a:spcBef>
                <a:spcPts val="0"/>
              </a:spcBef>
              <a:defRPr sz="998">
                <a:solidFill>
                  <a:srgbClr val="00338D"/>
                </a:solidFill>
                <a:latin typeface="Univers for KPMG"/>
                <a:cs typeface="Univers for KPMG"/>
              </a:defRPr>
            </a:lvl1pPr>
            <a:lvl2pPr>
              <a:spcBef>
                <a:spcPts val="0"/>
              </a:spcBef>
              <a:defRPr sz="998">
                <a:solidFill>
                  <a:schemeClr val="tx1"/>
                </a:solidFill>
                <a:latin typeface="Univers for KPMG Light" panose="020B0403020202020204" pitchFamily="34" charset="0"/>
                <a:cs typeface="Univers for KPMG Light" panose="020B0403020202020204" pitchFamily="34" charset="0"/>
              </a:defRPr>
            </a:lvl2pPr>
            <a:lvl3pPr marL="279790" indent="-279790">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3pPr>
            <a:lvl4pPr marL="564056" indent="-223832">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4pPr>
            <a:lvl5pPr>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5pPr>
            <a:lvl6pPr>
              <a:defRPr sz="1175" baseline="0"/>
            </a:lvl6pPr>
            <a:lvl7pPr>
              <a:defRPr sz="1175"/>
            </a:lvl7pPr>
            <a:lvl8pPr>
              <a:defRPr sz="1175"/>
            </a:lvl8pPr>
            <a:lvl9pPr>
              <a:defRPr sz="117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Text Placeholder 9"/>
          <p:cNvSpPr>
            <a:spLocks noGrp="1"/>
          </p:cNvSpPr>
          <p:nvPr>
            <p:ph type="body" sz="quarter" idx="30"/>
          </p:nvPr>
        </p:nvSpPr>
        <p:spPr bwMode="gray">
          <a:xfrm>
            <a:off x="3627792" y="2048758"/>
            <a:ext cx="2339599" cy="3871912"/>
          </a:xfrm>
          <a:prstGeom prst="rect">
            <a:avLst/>
          </a:prstGeom>
        </p:spPr>
        <p:txBody>
          <a:bodyPr lIns="0" tIns="45720" rIns="0" bIns="0">
            <a:noAutofit/>
          </a:bodyPr>
          <a:lstStyle>
            <a:lvl1pPr>
              <a:spcBef>
                <a:spcPts val="0"/>
              </a:spcBef>
              <a:defRPr sz="998">
                <a:solidFill>
                  <a:srgbClr val="00338D"/>
                </a:solidFill>
                <a:latin typeface="Univers for KPMG"/>
                <a:cs typeface="Univers for KPMG"/>
              </a:defRPr>
            </a:lvl1pPr>
            <a:lvl2pPr>
              <a:spcBef>
                <a:spcPts val="0"/>
              </a:spcBef>
              <a:defRPr sz="998">
                <a:solidFill>
                  <a:schemeClr val="tx1"/>
                </a:solidFill>
                <a:latin typeface="Univers for KPMG Light" panose="020B0403020202020204" pitchFamily="34" charset="0"/>
                <a:cs typeface="Univers for KPMG Light" panose="020B0403020202020204" pitchFamily="34" charset="0"/>
              </a:defRPr>
            </a:lvl2pPr>
            <a:lvl3pPr marL="279790" indent="-279790">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3pPr>
            <a:lvl4pPr marL="564056" indent="-223832">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4pPr>
            <a:lvl5pPr>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5pPr>
            <a:lvl6pPr marL="894592" indent="0">
              <a:buNone/>
              <a:defRPr sz="1175" baseline="0"/>
            </a:lvl6pPr>
            <a:lvl7pPr marL="1408274" indent="-303142">
              <a:buFont typeface="Univers for KPMG Light" panose="020B0403020202020204" pitchFamily="34" charset="0"/>
              <a:buChar char="-"/>
              <a:defRPr sz="1175"/>
            </a:lvl7pPr>
            <a:lvl8pPr marL="1753348" indent="-243219">
              <a:buFont typeface="Univers for KPMG Light" panose="020B0403020202020204" pitchFamily="34" charset="0"/>
              <a:buChar char="—"/>
              <a:defRPr sz="1175"/>
            </a:lvl8pPr>
            <a:lvl9pPr>
              <a:defRPr sz="117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ext Placeholder 9"/>
          <p:cNvSpPr>
            <a:spLocks noGrp="1"/>
          </p:cNvSpPr>
          <p:nvPr>
            <p:ph type="body" sz="quarter" idx="31"/>
          </p:nvPr>
        </p:nvSpPr>
        <p:spPr bwMode="gray">
          <a:xfrm>
            <a:off x="6232324" y="2048757"/>
            <a:ext cx="2346691" cy="3871912"/>
          </a:xfrm>
          <a:prstGeom prst="rect">
            <a:avLst/>
          </a:prstGeom>
        </p:spPr>
        <p:txBody>
          <a:bodyPr lIns="0" tIns="45720" rIns="0" bIns="0">
            <a:noAutofit/>
          </a:bodyPr>
          <a:lstStyle>
            <a:lvl1pPr>
              <a:spcBef>
                <a:spcPts val="0"/>
              </a:spcBef>
              <a:defRPr sz="998">
                <a:solidFill>
                  <a:srgbClr val="00338D"/>
                </a:solidFill>
                <a:latin typeface="Univers for KPMG"/>
                <a:cs typeface="Univers for KPMG"/>
              </a:defRPr>
            </a:lvl1pPr>
            <a:lvl2pPr>
              <a:spcBef>
                <a:spcPts val="0"/>
              </a:spcBef>
              <a:defRPr sz="998">
                <a:solidFill>
                  <a:schemeClr val="tx1"/>
                </a:solidFill>
                <a:latin typeface="Univers for KPMG Light" panose="020B0403020202020204" pitchFamily="34" charset="0"/>
                <a:cs typeface="Univers for KPMG Light" panose="020B0403020202020204" pitchFamily="34" charset="0"/>
              </a:defRPr>
            </a:lvl2pPr>
            <a:lvl3pPr marL="279790" indent="-279790">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3pPr>
            <a:lvl4pPr marL="564056" indent="-223832">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4pPr>
            <a:lvl5pPr marL="876674" indent="-303142">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5pPr>
            <a:lvl6pPr marL="531527" indent="0">
              <a:buNone/>
              <a:defRPr sz="1175" baseline="0"/>
            </a:lvl6pPr>
            <a:lvl7pPr marL="1105132" indent="0">
              <a:buNone/>
              <a:defRPr sz="1175"/>
            </a:lvl7pPr>
            <a:lvl8pPr>
              <a:defRPr sz="1175"/>
            </a:lvl8pPr>
            <a:lvl9pPr>
              <a:defRPr sz="117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ext Placeholder 20"/>
          <p:cNvSpPr>
            <a:spLocks noGrp="1"/>
          </p:cNvSpPr>
          <p:nvPr>
            <p:ph type="body" sz="quarter" idx="33"/>
          </p:nvPr>
        </p:nvSpPr>
        <p:spPr bwMode="gray">
          <a:xfrm>
            <a:off x="6289956" y="1352270"/>
            <a:ext cx="2316479"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noAutofit/>
          </a:bodyPr>
          <a:lstStyle>
            <a:lvl1pPr marL="0" algn="l" defTabSz="895327" rtl="0" eaLnBrk="1" latinLnBrk="0" hangingPunct="1">
              <a:defRPr lang="en-US" sz="1089" b="1" kern="1200" dirty="0" smtClean="0">
                <a:solidFill>
                  <a:schemeClr val="bg1"/>
                </a:solidFill>
                <a:latin typeface="Univers for KPMG" panose="020B0603020202020204" pitchFamily="34"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895327" rtl="0" eaLnBrk="1" latinLnBrk="0" hangingPunct="1">
              <a:lnSpc>
                <a:spcPct val="100000"/>
              </a:lnSpc>
              <a:spcBef>
                <a:spcPts val="588"/>
              </a:spcBef>
              <a:buFont typeface="Arial" pitchFamily="34" charset="0"/>
              <a:buNone/>
            </a:pPr>
            <a:r>
              <a:rPr lang="fr-FR"/>
              <a:t>Modifiez les styles du texte du masque</a:t>
            </a:r>
          </a:p>
        </p:txBody>
      </p:sp>
      <p:sp>
        <p:nvSpPr>
          <p:cNvPr id="10" name="Text Placeholder 20"/>
          <p:cNvSpPr>
            <a:spLocks noGrp="1"/>
          </p:cNvSpPr>
          <p:nvPr>
            <p:ph type="body" sz="quarter" idx="34"/>
          </p:nvPr>
        </p:nvSpPr>
        <p:spPr bwMode="gray">
          <a:xfrm>
            <a:off x="8880688" y="1338864"/>
            <a:ext cx="2316479"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noAutofit/>
          </a:bodyPr>
          <a:lstStyle>
            <a:lvl1pPr marL="0" algn="l" defTabSz="895327" rtl="0" eaLnBrk="1" latinLnBrk="0" hangingPunct="1">
              <a:defRPr lang="en-US" sz="1089" b="1" kern="1200" dirty="0" smtClean="0">
                <a:solidFill>
                  <a:schemeClr val="bg1"/>
                </a:solidFill>
                <a:latin typeface="Univers for KPMG" panose="020B0603020202020204" pitchFamily="34"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895327" rtl="0" eaLnBrk="1" latinLnBrk="0" hangingPunct="1">
              <a:lnSpc>
                <a:spcPct val="100000"/>
              </a:lnSpc>
              <a:spcBef>
                <a:spcPts val="588"/>
              </a:spcBef>
              <a:buFont typeface="Arial" pitchFamily="34" charset="0"/>
              <a:buNone/>
            </a:pPr>
            <a:r>
              <a:rPr lang="fr-FR"/>
              <a:t>Modifiez les styles du texte du masque</a:t>
            </a:r>
          </a:p>
        </p:txBody>
      </p:sp>
      <p:sp>
        <p:nvSpPr>
          <p:cNvPr id="11" name="Text Placeholder 9"/>
          <p:cNvSpPr>
            <a:spLocks noGrp="1"/>
          </p:cNvSpPr>
          <p:nvPr>
            <p:ph type="body" sz="quarter" idx="35"/>
          </p:nvPr>
        </p:nvSpPr>
        <p:spPr bwMode="gray">
          <a:xfrm>
            <a:off x="8850476" y="2062163"/>
            <a:ext cx="2346691" cy="3871912"/>
          </a:xfrm>
          <a:prstGeom prst="rect">
            <a:avLst/>
          </a:prstGeom>
        </p:spPr>
        <p:txBody>
          <a:bodyPr lIns="0" tIns="45720" rIns="0" bIns="0">
            <a:noAutofit/>
          </a:bodyPr>
          <a:lstStyle>
            <a:lvl1pPr>
              <a:spcBef>
                <a:spcPts val="0"/>
              </a:spcBef>
              <a:defRPr sz="998">
                <a:solidFill>
                  <a:srgbClr val="00338D"/>
                </a:solidFill>
                <a:latin typeface="Univers for KPMG"/>
                <a:cs typeface="Univers for KPMG"/>
              </a:defRPr>
            </a:lvl1pPr>
            <a:lvl2pPr>
              <a:spcBef>
                <a:spcPts val="0"/>
              </a:spcBef>
              <a:defRPr sz="998">
                <a:solidFill>
                  <a:schemeClr val="tx1"/>
                </a:solidFill>
                <a:latin typeface="Univers for KPMG Light" panose="020B0403020202020204" pitchFamily="34" charset="0"/>
                <a:cs typeface="Univers for KPMG Light" panose="020B0403020202020204" pitchFamily="34" charset="0"/>
              </a:defRPr>
            </a:lvl2pPr>
            <a:lvl3pPr marL="279790" indent="-279790">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3pPr>
            <a:lvl4pPr marL="564056" indent="-223832">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4pPr>
            <a:lvl5pPr marL="876674" indent="-303142">
              <a:spcBef>
                <a:spcPts val="0"/>
              </a:spcBef>
              <a:defRPr lang="en-US" sz="998" b="0" i="0" dirty="0" smtClean="0">
                <a:solidFill>
                  <a:schemeClr val="tx1"/>
                </a:solidFill>
                <a:latin typeface="Univers for KPMG Light" panose="020B0403020202020204" pitchFamily="34" charset="0"/>
                <a:cs typeface="Univers for KPMG Light" panose="020B0403020202020204" pitchFamily="34" charset="0"/>
              </a:defRPr>
            </a:lvl5pPr>
            <a:lvl6pPr marL="834668" indent="0">
              <a:buNone/>
              <a:defRPr sz="1175" baseline="0"/>
            </a:lvl6pPr>
            <a:lvl7pPr>
              <a:defRPr sz="1175"/>
            </a:lvl7pPr>
            <a:lvl8pPr>
              <a:defRPr sz="1175"/>
            </a:lvl8pPr>
            <a:lvl9pPr>
              <a:defRPr sz="117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993273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02480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15C55-A100-40E7-9766-F2754B2EC6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D4ED70B-3188-4A7A-ABB7-A5F72AB71D0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8">
            <a:extLst>
              <a:ext uri="{FF2B5EF4-FFF2-40B4-BE49-F238E27FC236}">
                <a16:creationId xmlns:a16="http://schemas.microsoft.com/office/drawing/2014/main" id="{35CC1AFB-DB0C-4BD2-A46E-1CE68E92B7DA}"/>
              </a:ext>
            </a:extLst>
          </p:cNvPr>
          <p:cNvSpPr>
            <a:spLocks noGrp="1" noChangeArrowheads="1"/>
          </p:cNvSpPr>
          <p:nvPr>
            <p:ph type="sldNum" sz="quarter" idx="10"/>
          </p:nvPr>
        </p:nvSpPr>
        <p:spPr>
          <a:xfrm>
            <a:off x="11461751" y="6346825"/>
            <a:ext cx="455082" cy="184150"/>
          </a:xfrm>
          <a:prstGeom prst="rect">
            <a:avLst/>
          </a:prstGeom>
          <a:ln/>
        </p:spPr>
        <p:txBody>
          <a:bodyPr/>
          <a:lstStyle>
            <a:lvl1pPr>
              <a:defRPr/>
            </a:lvl1pPr>
          </a:lstStyle>
          <a:p>
            <a:pPr>
              <a:defRPr/>
            </a:pPr>
            <a:r>
              <a:rPr lang="en-GB" altLang="fr-FR"/>
              <a:t> </a:t>
            </a:r>
            <a:fld id="{F06FE4A1-D979-4B8F-B678-EC8FA02B1BCE}" type="slidenum">
              <a:rPr lang="en-GB" altLang="fr-FR" smtClean="0"/>
              <a:pPr>
                <a:defRPr/>
              </a:pPr>
              <a:t>‹#›</a:t>
            </a:fld>
            <a:endParaRPr lang="en-GB" altLang="fr-FR"/>
          </a:p>
        </p:txBody>
      </p:sp>
    </p:spTree>
    <p:extLst>
      <p:ext uri="{BB962C8B-B14F-4D97-AF65-F5344CB8AC3E}">
        <p14:creationId xmlns:p14="http://schemas.microsoft.com/office/powerpoint/2010/main" val="2826949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a:t>Click to edit Master title style</a:t>
            </a:r>
            <a:endParaRPr lang="en-GB" dirty="0"/>
          </a:p>
        </p:txBody>
      </p:sp>
      <p:sp>
        <p:nvSpPr>
          <p:cNvPr id="18" name="Line 33"/>
          <p:cNvSpPr>
            <a:spLocks noChangeShapeType="1"/>
          </p:cNvSpPr>
          <p:nvPr/>
        </p:nvSpPr>
        <p:spPr bwMode="gray">
          <a:xfrm>
            <a:off x="1" y="6381328"/>
            <a:ext cx="12182232" cy="0"/>
          </a:xfrm>
          <a:prstGeom prst="line">
            <a:avLst/>
          </a:prstGeom>
          <a:noFill/>
          <a:ln w="6350">
            <a:solidFill>
              <a:srgbClr val="97989A"/>
            </a:solidFill>
            <a:miter lim="800000"/>
            <a:headEnd/>
            <a:tailEnd/>
          </a:ln>
        </p:spPr>
        <p:txBody>
          <a:bodyPr/>
          <a:lstStyle/>
          <a:p>
            <a:endParaRPr lang="en-GB" sz="2053" dirty="0"/>
          </a:p>
        </p:txBody>
      </p:sp>
      <p:sp>
        <p:nvSpPr>
          <p:cNvPr id="6" name="Text Placeholder 7"/>
          <p:cNvSpPr>
            <a:spLocks noGrp="1"/>
          </p:cNvSpPr>
          <p:nvPr>
            <p:ph type="body" sz="quarter" idx="12"/>
          </p:nvPr>
        </p:nvSpPr>
        <p:spPr bwMode="gray">
          <a:xfrm>
            <a:off x="336062" y="1195200"/>
            <a:ext cx="2125784" cy="4895850"/>
          </a:xfrm>
        </p:spPr>
        <p:txBody>
          <a:bodyPr vert="horz" lIns="0" tIns="0" rIns="144000" bIns="0" rtlCol="0">
            <a:normAutofit/>
          </a:bodyPr>
          <a:lstStyle>
            <a:lvl1pPr algn="l" defTabSz="914406"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6" indent="-180976" algn="l" defTabSz="914406"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2" indent="-177801" algn="l" defTabSz="914406"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3" indent="-177801" algn="l" defTabSz="914406"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43" indent="-174626" algn="l" defTabSz="914406"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6" indent="-177801">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7" indent="-184152">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8" indent="-177801">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72" indent="-144464">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9"/>
          <p:cNvSpPr>
            <a:spLocks noGrp="1"/>
          </p:cNvSpPr>
          <p:nvPr>
            <p:ph type="body" sz="quarter" idx="15" hasCustomPrompt="1"/>
          </p:nvPr>
        </p:nvSpPr>
        <p:spPr>
          <a:xfrm>
            <a:off x="9906000" y="115888"/>
            <a:ext cx="1949939" cy="576262"/>
          </a:xfrm>
          <a:noFill/>
          <a:ln w="3175">
            <a:noFill/>
            <a:miter lim="800000"/>
            <a:headEnd/>
            <a:tailEnd/>
          </a:ln>
          <a:effectLst/>
        </p:spPr>
        <p:txBody>
          <a:bodyPr lIns="0" tIns="0" rIns="0" bIns="18000" anchor="b"/>
          <a:lstStyle>
            <a:lvl1pPr marL="0" algn="r" defTabSz="914406" rtl="0" eaLnBrk="0" latinLnBrk="0" hangingPunct="0">
              <a:spcBef>
                <a:spcPts val="0"/>
              </a:spcBef>
              <a:defRPr lang="en-US" sz="1000" b="1" kern="1200" dirty="0" smtClean="0">
                <a:solidFill>
                  <a:srgbClr val="00338D"/>
                </a:solidFill>
                <a:latin typeface="Arial"/>
                <a:ea typeface="+mn-ea"/>
                <a:cs typeface="+mn-cs"/>
              </a:defRPr>
            </a:lvl1pPr>
            <a:lvl2pPr marL="0" algn="r" defTabSz="914406" rtl="0" eaLnBrk="0" latinLnBrk="0" hangingPunct="0">
              <a:spcBef>
                <a:spcPts val="0"/>
              </a:spcBef>
              <a:defRPr lang="en-US" sz="1000" kern="1200" dirty="0" smtClean="0">
                <a:solidFill>
                  <a:srgbClr val="00338D"/>
                </a:solidFill>
                <a:latin typeface="Arial"/>
                <a:ea typeface="+mn-ea"/>
                <a:cs typeface="+mn-cs"/>
              </a:defRPr>
            </a:lvl2pPr>
          </a:lstStyle>
          <a:p>
            <a:pPr lvl="0"/>
            <a:r>
              <a:rPr lang="en-US" dirty="0"/>
              <a:t>Section</a:t>
            </a:r>
          </a:p>
          <a:p>
            <a:pPr lvl="1"/>
            <a:r>
              <a:rPr lang="en-US" dirty="0"/>
              <a:t>Subsection</a:t>
            </a:r>
          </a:p>
        </p:txBody>
      </p:sp>
      <p:sp>
        <p:nvSpPr>
          <p:cNvPr id="7" name="Line 33"/>
          <p:cNvSpPr>
            <a:spLocks noChangeShapeType="1"/>
          </p:cNvSpPr>
          <p:nvPr userDrawn="1"/>
        </p:nvSpPr>
        <p:spPr bwMode="gray">
          <a:xfrm>
            <a:off x="1" y="6381328"/>
            <a:ext cx="12182232" cy="0"/>
          </a:xfrm>
          <a:prstGeom prst="line">
            <a:avLst/>
          </a:prstGeom>
          <a:noFill/>
          <a:ln w="6350">
            <a:solidFill>
              <a:srgbClr val="97989A"/>
            </a:solidFill>
            <a:miter lim="800000"/>
            <a:headEnd/>
            <a:tailEnd/>
          </a:ln>
        </p:spPr>
        <p:txBody>
          <a:bodyPr/>
          <a:lstStyle/>
          <a:p>
            <a:endParaRPr lang="en-GB" sz="2053" dirty="0"/>
          </a:p>
        </p:txBody>
      </p:sp>
    </p:spTree>
    <p:extLst>
      <p:ext uri="{BB962C8B-B14F-4D97-AF65-F5344CB8AC3E}">
        <p14:creationId xmlns:p14="http://schemas.microsoft.com/office/powerpoint/2010/main" val="167012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4F634-C9B8-4CC8-A589-119DB506EE2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A6E499-B194-4456-8ECB-2DF4BA2D38D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8373BE-20C3-42F3-B5E8-F506B4DC5BD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FE3CCC4-D5FB-4113-892E-472EA800851F}"/>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6" name="Espace réservé du pied de page 5">
            <a:extLst>
              <a:ext uri="{FF2B5EF4-FFF2-40B4-BE49-F238E27FC236}">
                <a16:creationId xmlns:a16="http://schemas.microsoft.com/office/drawing/2014/main" id="{DF53F79B-6260-475D-8545-0E4501BE71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CC4A0D-7F0F-443B-8476-E59A697BC3D7}"/>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251308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6A04D-4D64-45EE-BD8C-3C5379A9668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3D29D9D-79AE-4ACF-BBA8-ACE016ADE5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B9D94B-280C-4B69-BE9E-B80AC02E00B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25E54D9-2B75-436B-ABD7-1E4FFF98A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B9AC814-C2C5-410F-B321-BB545D7062F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C4F36-1CF1-4C7B-AE5F-7DB910D31370}"/>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8" name="Espace réservé du pied de page 7">
            <a:extLst>
              <a:ext uri="{FF2B5EF4-FFF2-40B4-BE49-F238E27FC236}">
                <a16:creationId xmlns:a16="http://schemas.microsoft.com/office/drawing/2014/main" id="{DC46A287-3AC2-4A18-B97D-E6E54225962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0D3522F-F9DB-4F79-BB26-E2D360DB76B2}"/>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204301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88FB8D-63FA-415B-9B5D-63267AE7FF0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BF063D-6B5F-416B-998A-6D1FA581282C}"/>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4" name="Espace réservé du pied de page 3">
            <a:extLst>
              <a:ext uri="{FF2B5EF4-FFF2-40B4-BE49-F238E27FC236}">
                <a16:creationId xmlns:a16="http://schemas.microsoft.com/office/drawing/2014/main" id="{A1C34D4E-B1E7-48D8-862C-FEFC1640AF5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D54E9EE-C3CB-491F-9420-C2B4A70BB6D9}"/>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361047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FA6FFB6-E8F0-46AD-8EBC-86388A500F38}"/>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3" name="Espace réservé du pied de page 2">
            <a:extLst>
              <a:ext uri="{FF2B5EF4-FFF2-40B4-BE49-F238E27FC236}">
                <a16:creationId xmlns:a16="http://schemas.microsoft.com/office/drawing/2014/main" id="{30EE9D71-378F-44FD-B415-2C00055A885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8424C76-7EC9-4879-AACB-253AC61C97E1}"/>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326662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756B7-8892-40AA-9CAA-4D5C55FEB2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291075-D1F1-467F-ADFD-C923444EA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A7016C2-B2E0-4E7B-9604-3EC62EFC1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2E7FCFF-2445-4DDD-BDFD-21FBBB2A5FF1}"/>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6" name="Espace réservé du pied de page 5">
            <a:extLst>
              <a:ext uri="{FF2B5EF4-FFF2-40B4-BE49-F238E27FC236}">
                <a16:creationId xmlns:a16="http://schemas.microsoft.com/office/drawing/2014/main" id="{8C79FF97-7CE4-4A8D-8848-EF91AB31F7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04DB20-E960-4E0B-A6E2-73E2BB29C4E7}"/>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272331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346C6A-46D1-468C-B034-4F897B4C4E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0C5D73E-7055-4060-8C4A-15E49BEC65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5E570A9-A5DE-4BF5-B833-D4B5D57BF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4A5557-B092-48B1-AFA0-065656DE3A41}"/>
              </a:ext>
            </a:extLst>
          </p:cNvPr>
          <p:cNvSpPr>
            <a:spLocks noGrp="1"/>
          </p:cNvSpPr>
          <p:nvPr>
            <p:ph type="dt" sz="half" idx="10"/>
          </p:nvPr>
        </p:nvSpPr>
        <p:spPr/>
        <p:txBody>
          <a:bodyPr/>
          <a:lstStyle/>
          <a:p>
            <a:fld id="{56782DA8-0E2C-46B6-8371-B53645506663}" type="datetimeFigureOut">
              <a:rPr lang="fr-FR" smtClean="0"/>
              <a:t>17/12/2024</a:t>
            </a:fld>
            <a:endParaRPr lang="fr-FR"/>
          </a:p>
        </p:txBody>
      </p:sp>
      <p:sp>
        <p:nvSpPr>
          <p:cNvPr id="6" name="Espace réservé du pied de page 5">
            <a:extLst>
              <a:ext uri="{FF2B5EF4-FFF2-40B4-BE49-F238E27FC236}">
                <a16:creationId xmlns:a16="http://schemas.microsoft.com/office/drawing/2014/main" id="{BF761468-2457-460D-BDEF-C22FEDE279D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14CE29-63BE-46BB-94FB-A503C2CCD45E}"/>
              </a:ext>
            </a:extLst>
          </p:cNvPr>
          <p:cNvSpPr>
            <a:spLocks noGrp="1"/>
          </p:cNvSpPr>
          <p:nvPr>
            <p:ph type="sldNum" sz="quarter" idx="12"/>
          </p:nvPr>
        </p:nvSpPr>
        <p:spPr/>
        <p:txBody>
          <a:bodyPr/>
          <a:lstStyle/>
          <a:p>
            <a:fld id="{40637996-F6E9-4ED5-9420-6E9E656C6B96}" type="slidenum">
              <a:rPr lang="fr-FR" smtClean="0"/>
              <a:t>‹#›</a:t>
            </a:fld>
            <a:endParaRPr lang="fr-FR"/>
          </a:p>
        </p:txBody>
      </p:sp>
    </p:spTree>
    <p:extLst>
      <p:ext uri="{BB962C8B-B14F-4D97-AF65-F5344CB8AC3E}">
        <p14:creationId xmlns:p14="http://schemas.microsoft.com/office/powerpoint/2010/main" val="5722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4.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5C3DD5-A840-4E91-9AD4-3266088A6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C37CF57-9E5C-4823-97F1-2DF2D4DB0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7E0314-DAD8-4F8D-99FB-0124F4A074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82DA8-0E2C-46B6-8371-B53645506663}" type="datetimeFigureOut">
              <a:rPr lang="fr-FR" smtClean="0"/>
              <a:t>17/12/2024</a:t>
            </a:fld>
            <a:endParaRPr lang="fr-FR"/>
          </a:p>
        </p:txBody>
      </p:sp>
      <p:sp>
        <p:nvSpPr>
          <p:cNvPr id="5" name="Espace réservé du pied de page 4">
            <a:extLst>
              <a:ext uri="{FF2B5EF4-FFF2-40B4-BE49-F238E27FC236}">
                <a16:creationId xmlns:a16="http://schemas.microsoft.com/office/drawing/2014/main" id="{4A39F113-FB8E-478B-AC81-BBC16DDBF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B94AEDC-7524-44DE-B444-575C315E6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37996-F6E9-4ED5-9420-6E9E656C6B96}" type="slidenum">
              <a:rPr lang="fr-FR" smtClean="0"/>
              <a:t>‹#›</a:t>
            </a:fld>
            <a:endParaRPr lang="fr-FR"/>
          </a:p>
        </p:txBody>
      </p:sp>
    </p:spTree>
    <p:extLst>
      <p:ext uri="{BB962C8B-B14F-4D97-AF65-F5344CB8AC3E}">
        <p14:creationId xmlns:p14="http://schemas.microsoft.com/office/powerpoint/2010/main" val="242274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 name="Image 23"/>
          <p:cNvPicPr>
            <a:picLocks noChangeAspect="1"/>
          </p:cNvPicPr>
          <p:nvPr userDrawn="1"/>
        </p:nvPicPr>
        <p:blipFill rotWithShape="1">
          <a:blip r:embed="rId27" cstate="screen">
            <a:extLst>
              <a:ext uri="{28A0092B-C50C-407E-A947-70E740481C1C}">
                <a14:useLocalDpi xmlns:a14="http://schemas.microsoft.com/office/drawing/2010/main"/>
              </a:ext>
            </a:extLst>
          </a:blip>
          <a:srcRect/>
          <a:stretch/>
        </p:blipFill>
        <p:spPr>
          <a:xfrm>
            <a:off x="8901108" y="4955144"/>
            <a:ext cx="3290893" cy="1902857"/>
          </a:xfrm>
          <a:prstGeom prst="rect">
            <a:avLst/>
          </a:prstGeom>
        </p:spPr>
      </p:pic>
      <p:sp>
        <p:nvSpPr>
          <p:cNvPr id="78" name="Title Placeholder 77"/>
          <p:cNvSpPr>
            <a:spLocks noGrp="1"/>
          </p:cNvSpPr>
          <p:nvPr>
            <p:ph type="title"/>
          </p:nvPr>
        </p:nvSpPr>
        <p:spPr>
          <a:xfrm>
            <a:off x="1003438" y="604864"/>
            <a:ext cx="10512290" cy="855450"/>
          </a:xfrm>
          <a:prstGeom prst="rect">
            <a:avLst/>
          </a:prstGeom>
          <a:noFill/>
        </p:spPr>
        <p:txBody>
          <a:bodyPr vert="horz" lIns="0" tIns="0" rIns="0" bIns="0" rtlCol="0" anchor="t" anchorCtr="0">
            <a:noAutofit/>
          </a:bodyPr>
          <a:lstStyle/>
          <a:p>
            <a:r>
              <a:rPr lang="fr-FR" dirty="0"/>
              <a:t>Modifiez le style du titre</a:t>
            </a:r>
            <a:endParaRPr lang="en-US" dirty="0"/>
          </a:p>
        </p:txBody>
      </p:sp>
      <p:sp>
        <p:nvSpPr>
          <p:cNvPr id="11" name="Rectangle 10"/>
          <p:cNvSpPr/>
          <p:nvPr/>
        </p:nvSpPr>
        <p:spPr>
          <a:xfrm>
            <a:off x="0" y="-547493"/>
            <a:ext cx="287359" cy="22861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srgbClr val="00468F"/>
              </a:solidFill>
            </a:endParaRPr>
          </a:p>
        </p:txBody>
      </p:sp>
      <p:sp>
        <p:nvSpPr>
          <p:cNvPr id="12" name="Rectangle 11"/>
          <p:cNvSpPr/>
          <p:nvPr/>
        </p:nvSpPr>
        <p:spPr>
          <a:xfrm>
            <a:off x="328446" y="-547493"/>
            <a:ext cx="287359" cy="228610"/>
          </a:xfrm>
          <a:prstGeom prst="rect">
            <a:avLst/>
          </a:prstGeom>
          <a:solidFill>
            <a:srgbClr val="04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13" name="Rectangle 12"/>
          <p:cNvSpPr/>
          <p:nvPr/>
        </p:nvSpPr>
        <p:spPr>
          <a:xfrm>
            <a:off x="656892" y="-547493"/>
            <a:ext cx="287359" cy="228610"/>
          </a:xfrm>
          <a:prstGeom prst="rect">
            <a:avLst/>
          </a:prstGeom>
          <a:solidFill>
            <a:srgbClr val="F28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14" name="Rectangle 13"/>
          <p:cNvSpPr/>
          <p:nvPr/>
        </p:nvSpPr>
        <p:spPr>
          <a:xfrm>
            <a:off x="994279" y="-547493"/>
            <a:ext cx="287359" cy="228610"/>
          </a:xfrm>
          <a:prstGeom prst="rect">
            <a:avLst/>
          </a:prstGeom>
          <a:solidFill>
            <a:srgbClr val="36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15" name="Rectangle 14"/>
          <p:cNvSpPr/>
          <p:nvPr/>
        </p:nvSpPr>
        <p:spPr>
          <a:xfrm>
            <a:off x="1975642" y="-277583"/>
            <a:ext cx="287359" cy="228610"/>
          </a:xfrm>
          <a:prstGeom prst="rect">
            <a:avLst/>
          </a:prstGeom>
          <a:solidFill>
            <a:srgbClr val="009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16" name="Rectangle 15"/>
          <p:cNvSpPr/>
          <p:nvPr/>
        </p:nvSpPr>
        <p:spPr>
          <a:xfrm>
            <a:off x="2299238" y="-277583"/>
            <a:ext cx="287359" cy="228610"/>
          </a:xfrm>
          <a:prstGeom prst="rect">
            <a:avLst/>
          </a:prstGeom>
          <a:solidFill>
            <a:srgbClr val="6E2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18" name="Rectangle 17"/>
          <p:cNvSpPr/>
          <p:nvPr/>
        </p:nvSpPr>
        <p:spPr>
          <a:xfrm>
            <a:off x="1651171" y="-275059"/>
            <a:ext cx="287359" cy="228610"/>
          </a:xfrm>
          <a:prstGeom prst="rect">
            <a:avLst/>
          </a:prstGeom>
          <a:solidFill>
            <a:srgbClr val="48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19" name="Rectangle 18"/>
          <p:cNvSpPr/>
          <p:nvPr/>
        </p:nvSpPr>
        <p:spPr>
          <a:xfrm>
            <a:off x="0" y="-275059"/>
            <a:ext cx="287359" cy="228610"/>
          </a:xfrm>
          <a:prstGeom prst="rect">
            <a:avLst/>
          </a:prstGeom>
          <a:solidFill>
            <a:srgbClr val="00A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srgbClr val="00A2A1"/>
              </a:solidFill>
            </a:endParaRPr>
          </a:p>
        </p:txBody>
      </p:sp>
      <p:sp>
        <p:nvSpPr>
          <p:cNvPr id="20" name="Rectangle 19"/>
          <p:cNvSpPr/>
          <p:nvPr/>
        </p:nvSpPr>
        <p:spPr>
          <a:xfrm>
            <a:off x="328446" y="-275059"/>
            <a:ext cx="287359" cy="228610"/>
          </a:xfrm>
          <a:prstGeom prst="rect">
            <a:avLst/>
          </a:prstGeom>
          <a:solidFill>
            <a:srgbClr val="C40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21" name="Rectangle 20"/>
          <p:cNvSpPr/>
          <p:nvPr/>
        </p:nvSpPr>
        <p:spPr>
          <a:xfrm>
            <a:off x="656892" y="-275059"/>
            <a:ext cx="287359" cy="228610"/>
          </a:xfrm>
          <a:prstGeom prst="rect">
            <a:avLst/>
          </a:prstGeom>
          <a:solidFill>
            <a:srgbClr val="5D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22" name="Rectangle 21"/>
          <p:cNvSpPr/>
          <p:nvPr/>
        </p:nvSpPr>
        <p:spPr>
          <a:xfrm>
            <a:off x="994279" y="-275059"/>
            <a:ext cx="287359" cy="228610"/>
          </a:xfrm>
          <a:prstGeom prst="rect">
            <a:avLst/>
          </a:prstGeom>
          <a:solidFill>
            <a:srgbClr val="EC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23" name="Rectangle 22"/>
          <p:cNvSpPr/>
          <p:nvPr/>
        </p:nvSpPr>
        <p:spPr>
          <a:xfrm>
            <a:off x="1322725" y="-275059"/>
            <a:ext cx="287359" cy="228610"/>
          </a:xfrm>
          <a:prstGeom prst="rect">
            <a:avLst/>
          </a:prstGeom>
          <a:solidFill>
            <a:srgbClr val="00A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fr-FR" sz="1633">
              <a:solidFill>
                <a:prstClr val="white"/>
              </a:solidFill>
            </a:endParaRPr>
          </a:p>
        </p:txBody>
      </p:sp>
      <p:sp>
        <p:nvSpPr>
          <p:cNvPr id="33" name="Shape 8"/>
          <p:cNvSpPr txBox="1">
            <a:spLocks/>
          </p:cNvSpPr>
          <p:nvPr userDrawn="1"/>
        </p:nvSpPr>
        <p:spPr>
          <a:xfrm>
            <a:off x="11571561" y="6419459"/>
            <a:ext cx="287359"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Univers LT Std 55 Roman"/>
                <a:ea typeface="Univers LT Std 55 Roman"/>
                <a:cs typeface="Univers LT Std 55 Roman"/>
                <a:sym typeface="Univers LT Std 55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635" smtClean="0">
                <a:solidFill>
                  <a:srgbClr val="00338D"/>
                </a:solidFill>
                <a:latin typeface="Arial" panose="020B0604020202020204" pitchFamily="34" charset="0"/>
                <a:ea typeface="Univers for KPMG Light"/>
                <a:cs typeface="Univers for KPMG Light"/>
                <a:sym typeface="Univers LT Std 45 Light"/>
              </a:rPr>
              <a:pPr algn="ctr"/>
              <a:t>‹#›</a:t>
            </a:fld>
            <a:endParaRPr lang="en-US" sz="635" dirty="0">
              <a:solidFill>
                <a:srgbClr val="00338D"/>
              </a:solidFill>
              <a:latin typeface="Arial" panose="020B0604020202020204" pitchFamily="34" charset="0"/>
              <a:ea typeface="Univers for KPMG Light"/>
              <a:cs typeface="Univers for KPMG Light"/>
              <a:sym typeface="Univers LT Std 45 Light"/>
            </a:endParaRPr>
          </a:p>
        </p:txBody>
      </p:sp>
      <p:sp>
        <p:nvSpPr>
          <p:cNvPr id="7" name="Espace réservé du texte 6"/>
          <p:cNvSpPr>
            <a:spLocks noGrp="1"/>
          </p:cNvSpPr>
          <p:nvPr>
            <p:ph type="body" idx="1"/>
          </p:nvPr>
        </p:nvSpPr>
        <p:spPr>
          <a:xfrm>
            <a:off x="906246" y="1607209"/>
            <a:ext cx="10432898" cy="44918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 name="Image 1"/>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013305" y="6419458"/>
            <a:ext cx="633586" cy="319519"/>
          </a:xfrm>
          <a:prstGeom prst="rect">
            <a:avLst/>
          </a:prstGeom>
        </p:spPr>
      </p:pic>
      <p:sp>
        <p:nvSpPr>
          <p:cNvPr id="25" name="Shape 36"/>
          <p:cNvSpPr/>
          <p:nvPr userDrawn="1"/>
        </p:nvSpPr>
        <p:spPr>
          <a:xfrm>
            <a:off x="2085400" y="6419459"/>
            <a:ext cx="6815707" cy="2601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914400">
              <a:defRPr sz="800">
                <a:solidFill>
                  <a:srgbClr val="004C97"/>
                </a:solidFill>
                <a:latin typeface="Univers LT Std 45 Light"/>
                <a:ea typeface="Univers LT Std 45 Light"/>
                <a:cs typeface="Univers LT Std 45 Light"/>
                <a:sym typeface="Univers LT Std 45 Light"/>
              </a:defRPr>
            </a:lvl1pPr>
          </a:lstStyle>
          <a:p>
            <a:r>
              <a:rPr lang="fr-FR" sz="635" dirty="0">
                <a:solidFill>
                  <a:sysClr val="window" lastClr="FFFFFF">
                    <a:lumMod val="65000"/>
                  </a:sysClr>
                </a:solidFill>
                <a:latin typeface="Arial"/>
              </a:rPr>
              <a:t>© Association fondée par KPMG S.A., société française membre du réseau KPMG constitué de cabinets indépendants adhérents de</a:t>
            </a:r>
          </a:p>
          <a:p>
            <a:r>
              <a:rPr lang="fr-FR" sz="635" dirty="0">
                <a:solidFill>
                  <a:sysClr val="window" lastClr="FFFFFF">
                    <a:lumMod val="65000"/>
                  </a:sysClr>
                </a:solidFill>
                <a:latin typeface="Arial"/>
              </a:rPr>
              <a:t>KPMG International Coopérative, une entité de droit suisse. Association régie par la loi du 1er juillet 1901 et le décret du 16 août 1901.</a:t>
            </a:r>
          </a:p>
          <a:p>
            <a:r>
              <a:rPr lang="fr-FR" sz="635" dirty="0">
                <a:solidFill>
                  <a:sysClr val="window" lastClr="FFFFFF">
                    <a:lumMod val="65000"/>
                  </a:sysClr>
                </a:solidFill>
                <a:latin typeface="Arial"/>
              </a:rPr>
              <a:t>Enregistrement à la Préfecture des Hauts-de-Seine sous le n° W9 22 00 3006</a:t>
            </a:r>
            <a:endParaRPr lang="en-US" sz="635" dirty="0">
              <a:solidFill>
                <a:sysClr val="window" lastClr="FFFFFF">
                  <a:lumMod val="65000"/>
                </a:sysClr>
              </a:solidFill>
              <a:latin typeface="Arial"/>
            </a:endParaRPr>
          </a:p>
          <a:p>
            <a:endParaRPr lang="en-US" sz="635" dirty="0">
              <a:solidFill>
                <a:sysClr val="window" lastClr="FFFFFF">
                  <a:lumMod val="65000"/>
                </a:sysClr>
              </a:solidFill>
              <a:latin typeface="Arial"/>
            </a:endParaRPr>
          </a:p>
        </p:txBody>
      </p:sp>
    </p:spTree>
    <p:extLst>
      <p:ext uri="{BB962C8B-B14F-4D97-AF65-F5344CB8AC3E}">
        <p14:creationId xmlns:p14="http://schemas.microsoft.com/office/powerpoint/2010/main" val="21021936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txStyles>
    <p:titleStyle>
      <a:lvl1pPr eaLnBrk="1" hangingPunct="1">
        <a:lnSpc>
          <a:spcPct val="70000"/>
        </a:lnSpc>
        <a:defRPr sz="3629">
          <a:solidFill>
            <a:srgbClr val="047D93"/>
          </a:solidFill>
          <a:latin typeface="KPMG Extralight" panose="020B0303030202040204" pitchFamily="34" charset="0"/>
          <a:cs typeface="KPMG Extralight" panose="020B0303030202040204" pitchFamily="34" charset="0"/>
        </a:defRPr>
      </a:lvl1pPr>
    </p:titleStyle>
    <p:bodyStyle>
      <a:lvl1pPr eaLnBrk="1" hangingPunct="1">
        <a:spcBef>
          <a:spcPts val="1633"/>
        </a:spcBef>
        <a:spcAft>
          <a:spcPts val="363"/>
        </a:spcAft>
        <a:defRPr sz="998" b="1" i="0">
          <a:solidFill>
            <a:srgbClr val="00338D"/>
          </a:solidFill>
          <a:latin typeface="Arial" panose="020B0604020202020204" pitchFamily="34" charset="0"/>
          <a:cs typeface="Arial" panose="020B0604020202020204" pitchFamily="34" charset="0"/>
        </a:defRPr>
      </a:lvl1pPr>
      <a:lvl2pPr marL="0" indent="0" eaLnBrk="1" hangingPunct="1">
        <a:spcBef>
          <a:spcPts val="272"/>
        </a:spcBef>
        <a:spcAft>
          <a:spcPts val="454"/>
        </a:spcAft>
        <a:buFont typeface="Wingdings" panose="05000000000000000000" pitchFamily="2" charset="2"/>
        <a:buNone/>
        <a:defRPr sz="816" b="0" i="0">
          <a:solidFill>
            <a:schemeClr val="tx1"/>
          </a:solidFill>
          <a:latin typeface="Arial" panose="020B0604020202020204" pitchFamily="34" charset="0"/>
          <a:cs typeface="Arial" panose="020B0604020202020204" pitchFamily="34" charset="0"/>
        </a:defRPr>
      </a:lvl2pPr>
      <a:lvl3pPr marL="77770" indent="-77770" eaLnBrk="1" hangingPunct="1">
        <a:spcAft>
          <a:spcPts val="363"/>
        </a:spcAft>
        <a:buClr>
          <a:srgbClr val="00338D"/>
        </a:buClr>
        <a:buFont typeface="Arial Black" panose="020B0A04020102020204" pitchFamily="34" charset="0"/>
        <a:buChar char="І"/>
        <a:defRPr sz="816" b="0" i="0">
          <a:solidFill>
            <a:schemeClr val="tx1"/>
          </a:solidFill>
          <a:latin typeface="Arial" panose="020B0604020202020204" pitchFamily="34" charset="0"/>
          <a:cs typeface="Arial" panose="020B0604020202020204" pitchFamily="34" charset="0"/>
        </a:defRPr>
      </a:lvl3pPr>
      <a:lvl4pPr marL="259232" indent="-95052" eaLnBrk="1" hangingPunct="1">
        <a:spcAft>
          <a:spcPts val="272"/>
        </a:spcAft>
        <a:buClr>
          <a:srgbClr val="00338D"/>
        </a:buClr>
        <a:buFont typeface="Wingdings 3" panose="05040102010807070707" pitchFamily="18" charset="2"/>
        <a:buChar char="ê"/>
        <a:tabLst>
          <a:tab pos="241950" algn="l"/>
        </a:tabLst>
        <a:defRPr sz="816" b="0" i="0">
          <a:solidFill>
            <a:schemeClr val="tx1"/>
          </a:solidFill>
          <a:latin typeface="Arial" panose="020B0604020202020204" pitchFamily="34" charset="0"/>
          <a:cs typeface="Arial" panose="020B0604020202020204" pitchFamily="34" charset="0"/>
        </a:defRPr>
      </a:lvl4pPr>
      <a:lvl5pPr marL="423413" indent="-103693" eaLnBrk="1" hangingPunct="1">
        <a:spcAft>
          <a:spcPts val="272"/>
        </a:spcAft>
        <a:buClr>
          <a:srgbClr val="00338D"/>
        </a:buClr>
        <a:buFont typeface="Arial" panose="020B0604020202020204" pitchFamily="34" charset="0"/>
        <a:buChar char="–"/>
        <a:tabLst>
          <a:tab pos="492542" algn="l"/>
        </a:tabLst>
        <a:defRPr sz="816" b="0" i="0">
          <a:solidFill>
            <a:schemeClr val="tx1"/>
          </a:solidFill>
          <a:latin typeface="Arial" panose="020B0604020202020204" pitchFamily="34" charset="0"/>
          <a:cs typeface="Arial" panose="020B0604020202020204" pitchFamily="34" charset="0"/>
        </a:defRPr>
      </a:lvl5pPr>
    </p:bodyStyle>
    <p:otherStyle/>
  </p:txStyles>
  <p:extLst>
    <p:ext uri="{27BBF7A9-308A-43DC-89C8-2F10F3537804}">
      <p15:sldGuideLst xmlns:p15="http://schemas.microsoft.com/office/powerpoint/2012/main">
        <p15:guide id="1" orient="horz" pos="648">
          <p15:clr>
            <a:srgbClr val="F26B43"/>
          </p15:clr>
        </p15:guide>
        <p15:guide id="2" pos="555">
          <p15:clr>
            <a:srgbClr val="F26B43"/>
          </p15:clr>
        </p15:guide>
        <p15:guide id="3" orient="horz" pos="420">
          <p15:clr>
            <a:srgbClr val="F26B43"/>
          </p15:clr>
        </p15:guide>
        <p15:guide id="4" orient="horz" pos="13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www.esma.europa.eu/press-news/esma-news/esma-consults-proposals-digitalise-sustainability-and-financial-disclosures"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836213-934F-0743-AD02-595CBFAB4D66}"/>
              </a:ext>
            </a:extLst>
          </p:cNvPr>
          <p:cNvSpPr>
            <a:spLocks noGrp="1"/>
          </p:cNvSpPr>
          <p:nvPr>
            <p:ph type="sldNum" sz="quarter" idx="4294967295"/>
          </p:nvPr>
        </p:nvSpPr>
        <p:spPr>
          <a:xfrm>
            <a:off x="8610600" y="6356350"/>
            <a:ext cx="2743200" cy="365125"/>
          </a:xfrm>
        </p:spPr>
        <p:txBody>
          <a:bodyPr/>
          <a:lstStyle/>
          <a:p>
            <a:fld id="{8821F346-0AC5-D848-8035-930540EE6D65}" type="slidenum">
              <a:rPr lang="fr-FR" smtClean="0">
                <a:solidFill>
                  <a:schemeClr val="bg1"/>
                </a:solidFill>
              </a:rPr>
              <a:pPr/>
              <a:t>1</a:t>
            </a:fld>
            <a:endParaRPr lang="fr-FR" dirty="0">
              <a:solidFill>
                <a:schemeClr val="bg1"/>
              </a:solidFill>
            </a:endParaRPr>
          </a:p>
        </p:txBody>
      </p:sp>
      <p:sp>
        <p:nvSpPr>
          <p:cNvPr id="14" name="Titre 2">
            <a:extLst>
              <a:ext uri="{FF2B5EF4-FFF2-40B4-BE49-F238E27FC236}">
                <a16:creationId xmlns:a16="http://schemas.microsoft.com/office/drawing/2014/main" id="{21AE7E58-D675-644D-B1BB-AF45723FACBE}"/>
              </a:ext>
            </a:extLst>
          </p:cNvPr>
          <p:cNvSpPr>
            <a:spLocks noGrp="1"/>
          </p:cNvSpPr>
          <p:nvPr/>
        </p:nvSpPr>
        <p:spPr>
          <a:xfrm>
            <a:off x="539875" y="379413"/>
            <a:ext cx="11112249" cy="766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1"/>
                </a:solidFill>
              </a:rPr>
              <a:t>Groupe Mapping ESEF</a:t>
            </a:r>
          </a:p>
        </p:txBody>
      </p:sp>
      <p:sp>
        <p:nvSpPr>
          <p:cNvPr id="15" name="Google Shape;9594;p53">
            <a:extLst>
              <a:ext uri="{FF2B5EF4-FFF2-40B4-BE49-F238E27FC236}">
                <a16:creationId xmlns:a16="http://schemas.microsoft.com/office/drawing/2014/main" id="{3D1F86CA-6DFC-4AD3-A4A3-9585D4FD4BF5}"/>
              </a:ext>
            </a:extLst>
          </p:cNvPr>
          <p:cNvSpPr/>
          <p:nvPr/>
        </p:nvSpPr>
        <p:spPr>
          <a:xfrm rot="5400000">
            <a:off x="5288828" y="2433342"/>
            <a:ext cx="1285965" cy="2549924"/>
          </a:xfrm>
          <a:prstGeom prst="rect">
            <a:avLst/>
          </a:prstGeom>
          <a:solidFill>
            <a:schemeClr val="accent1">
              <a:lumMod val="75000"/>
            </a:schemeClr>
          </a:solidFill>
          <a:ln w="9525" cap="flat" cmpd="sng">
            <a:noFill/>
            <a:prstDash val="solid"/>
            <a:round/>
            <a:headEnd type="none" w="sm" len="sm"/>
            <a:tailEnd type="none" w="sm" len="sm"/>
          </a:ln>
        </p:spPr>
        <p:txBody>
          <a:bodyPr spcFirstLastPara="1" vert="vert270" wrap="square" lIns="91425" tIns="91425" rIns="91425" bIns="91425"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fr-FR" sz="3200" b="1" dirty="0">
                <a:solidFill>
                  <a:schemeClr val="bg1"/>
                </a:solidFill>
              </a:rPr>
              <a:t>DECEMBRE</a:t>
            </a:r>
            <a:br>
              <a:rPr lang="fr-FR" sz="3200" b="1" dirty="0">
                <a:solidFill>
                  <a:schemeClr val="bg1"/>
                </a:solidFill>
              </a:rPr>
            </a:br>
            <a:r>
              <a:rPr lang="fr-FR" sz="3200" b="1" dirty="0">
                <a:solidFill>
                  <a:schemeClr val="bg1"/>
                </a:solidFill>
              </a:rPr>
              <a:t>2024</a:t>
            </a:r>
            <a:endParaRPr sz="3200" b="1" dirty="0">
              <a:solidFill>
                <a:schemeClr val="bg1"/>
              </a:solidFill>
            </a:endParaRPr>
          </a:p>
        </p:txBody>
      </p:sp>
      <p:sp>
        <p:nvSpPr>
          <p:cNvPr id="17" name="ZoneTexte 10">
            <a:extLst>
              <a:ext uri="{FF2B5EF4-FFF2-40B4-BE49-F238E27FC236}">
                <a16:creationId xmlns:a16="http://schemas.microsoft.com/office/drawing/2014/main" id="{101187EA-A40B-4D5A-9BE9-D0C50629770C}"/>
              </a:ext>
            </a:extLst>
          </p:cNvPr>
          <p:cNvSpPr txBox="1"/>
          <p:nvPr/>
        </p:nvSpPr>
        <p:spPr>
          <a:xfrm>
            <a:off x="539874" y="1145662"/>
            <a:ext cx="7694337"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1600" b="1" dirty="0"/>
              <a:t>Animation Astrid Montagnier KPMG et Thomas Verdin BM&amp;A</a:t>
            </a:r>
          </a:p>
          <a:p>
            <a:pPr lvl="0"/>
            <a:r>
              <a:rPr lang="fr-FR" sz="1600" b="1" dirty="0"/>
              <a:t>Supports préparés avec Morgan Gicquel Deloitte et Marc Houllier Corporatings</a:t>
            </a:r>
          </a:p>
        </p:txBody>
      </p:sp>
      <p:sp>
        <p:nvSpPr>
          <p:cNvPr id="18" name="ZoneTexte 11">
            <a:extLst>
              <a:ext uri="{FF2B5EF4-FFF2-40B4-BE49-F238E27FC236}">
                <a16:creationId xmlns:a16="http://schemas.microsoft.com/office/drawing/2014/main" id="{9CCA8635-BC72-4FBE-B49B-CAD803E2A72B}"/>
              </a:ext>
            </a:extLst>
          </p:cNvPr>
          <p:cNvSpPr txBox="1"/>
          <p:nvPr/>
        </p:nvSpPr>
        <p:spPr>
          <a:xfrm>
            <a:off x="3629410" y="2714036"/>
            <a:ext cx="4604802"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fr-FR" sz="1600" b="1" dirty="0"/>
              <a:t>Réunion 24-8</a:t>
            </a:r>
          </a:p>
        </p:txBody>
      </p:sp>
    </p:spTree>
    <p:extLst>
      <p:ext uri="{BB962C8B-B14F-4D97-AF65-F5344CB8AC3E}">
        <p14:creationId xmlns:p14="http://schemas.microsoft.com/office/powerpoint/2010/main" val="131467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1AE7E58-D675-644D-B1BB-AF45723FACBE}"/>
              </a:ext>
            </a:extLst>
          </p:cNvPr>
          <p:cNvSpPr>
            <a:spLocks noGrp="1"/>
          </p:cNvSpPr>
          <p:nvPr>
            <p:ph type="title"/>
          </p:nvPr>
        </p:nvSpPr>
        <p:spPr>
          <a:xfrm>
            <a:off x="429146" y="450315"/>
            <a:ext cx="11762854" cy="766249"/>
          </a:xfrm>
        </p:spPr>
        <p:txBody>
          <a:bodyPr>
            <a:normAutofit/>
          </a:bodyPr>
          <a:lstStyle/>
          <a:p>
            <a:r>
              <a:rPr lang="fr-FR" b="1" dirty="0">
                <a:solidFill>
                  <a:schemeClr val="accent1"/>
                </a:solidFill>
              </a:rPr>
              <a:t>Fil rouge de la réunion</a:t>
            </a:r>
          </a:p>
        </p:txBody>
      </p:sp>
      <p:sp>
        <p:nvSpPr>
          <p:cNvPr id="8" name="ZoneTexte 7">
            <a:extLst>
              <a:ext uri="{FF2B5EF4-FFF2-40B4-BE49-F238E27FC236}">
                <a16:creationId xmlns:a16="http://schemas.microsoft.com/office/drawing/2014/main" id="{999F5D68-A217-4234-A90F-2E2B9CBCD145}"/>
              </a:ext>
            </a:extLst>
          </p:cNvPr>
          <p:cNvSpPr txBox="1"/>
          <p:nvPr/>
        </p:nvSpPr>
        <p:spPr>
          <a:xfrm>
            <a:off x="566605" y="1708737"/>
            <a:ext cx="11762854" cy="2031325"/>
          </a:xfrm>
          <a:prstGeom prst="rect">
            <a:avLst/>
          </a:prstGeom>
          <a:noFill/>
        </p:spPr>
        <p:txBody>
          <a:bodyPr wrap="square">
            <a:spAutoFit/>
          </a:bodyPr>
          <a:lstStyle/>
          <a:p>
            <a:r>
              <a:rPr lang="fr-FR" sz="1800" b="1" dirty="0">
                <a:effectLst/>
                <a:latin typeface="Calibri" panose="020F0502020204030204" pitchFamily="34" charset="0"/>
                <a:ea typeface="Calibri" panose="020F0502020204030204" pitchFamily="34" charset="0"/>
              </a:rPr>
              <a:t>1/ Tour de table</a:t>
            </a:r>
            <a:endParaRPr lang="fr-FR"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rPr>
              <a:t>Actualités</a:t>
            </a:r>
            <a:r>
              <a:rPr lang="fr-FR" dirty="0">
                <a:latin typeface="Calibri" panose="020F0502020204030204" pitchFamily="34" charset="0"/>
                <a:ea typeface="Times New Roman" panose="02020603050405020304" pitchFamily="18" charset="0"/>
              </a:rPr>
              <a:t> </a:t>
            </a:r>
          </a:p>
          <a:p>
            <a:r>
              <a:rPr lang="fr-FR" sz="1800" b="1" dirty="0">
                <a:effectLst/>
                <a:latin typeface="Calibri" panose="020F0502020204030204" pitchFamily="34" charset="0"/>
                <a:ea typeface="Calibri" panose="020F0502020204030204" pitchFamily="34" charset="0"/>
              </a:rPr>
              <a:t>2/ Analyses</a:t>
            </a:r>
          </a:p>
          <a:p>
            <a:pPr marL="285750" indent="-285750">
              <a:buFontTx/>
              <a:buChar char="-"/>
            </a:pPr>
            <a:r>
              <a:rPr lang="fr-FR" dirty="0">
                <a:latin typeface="Calibri" panose="020F0502020204030204" pitchFamily="34" charset="0"/>
              </a:rPr>
              <a:t>Précision sur les tags du TFT</a:t>
            </a:r>
          </a:p>
          <a:p>
            <a:r>
              <a:rPr lang="fr-FR" sz="1800" b="1" dirty="0">
                <a:effectLst/>
                <a:latin typeface="Calibri" panose="020F0502020204030204" pitchFamily="34" charset="0"/>
                <a:ea typeface="Calibri" panose="020F0502020204030204" pitchFamily="34" charset="0"/>
              </a:rPr>
              <a:t>3/ Programme 2025</a:t>
            </a:r>
          </a:p>
          <a:p>
            <a:r>
              <a:rPr lang="fr-FR" sz="1800" b="1" dirty="0">
                <a:effectLst/>
                <a:latin typeface="Calibri" panose="020F0502020204030204" pitchFamily="34" charset="0"/>
                <a:ea typeface="Calibri" panose="020F0502020204030204" pitchFamily="34" charset="0"/>
              </a:rPr>
              <a:t>4/ Divers</a:t>
            </a:r>
          </a:p>
          <a:p>
            <a:endParaRPr lang="fr-F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9130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1EDB-6D5D-74BD-58E8-348E98C43773}"/>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0F869615-AD03-3B94-66D6-2EE27FAA595C}"/>
              </a:ext>
            </a:extLst>
          </p:cNvPr>
          <p:cNvSpPr txBox="1">
            <a:spLocks/>
          </p:cNvSpPr>
          <p:nvPr/>
        </p:nvSpPr>
        <p:spPr>
          <a:xfrm>
            <a:off x="417022" y="383549"/>
            <a:ext cx="11112249" cy="609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100" b="1" dirty="0">
                <a:solidFill>
                  <a:schemeClr val="accent1"/>
                </a:solidFill>
              </a:rPr>
              <a:t>Notes de </a:t>
            </a:r>
            <a:r>
              <a:rPr lang="fr-FR" sz="3100" b="1" dirty="0" err="1">
                <a:solidFill>
                  <a:schemeClr val="accent1"/>
                </a:solidFill>
              </a:rPr>
              <a:t>réunio</a:t>
            </a:r>
            <a:endParaRPr lang="fr-FR" sz="3100" b="1" dirty="0">
              <a:solidFill>
                <a:schemeClr val="accent1"/>
              </a:solidFill>
            </a:endParaRPr>
          </a:p>
        </p:txBody>
      </p:sp>
      <p:sp>
        <p:nvSpPr>
          <p:cNvPr id="20" name="ZoneTexte 19">
            <a:extLst>
              <a:ext uri="{FF2B5EF4-FFF2-40B4-BE49-F238E27FC236}">
                <a16:creationId xmlns:a16="http://schemas.microsoft.com/office/drawing/2014/main" id="{D22D33B0-ED7A-1770-06E8-C1477D585C9F}"/>
              </a:ext>
            </a:extLst>
          </p:cNvPr>
          <p:cNvSpPr txBox="1"/>
          <p:nvPr/>
        </p:nvSpPr>
        <p:spPr>
          <a:xfrm>
            <a:off x="519306" y="1676600"/>
            <a:ext cx="10913431" cy="646331"/>
          </a:xfrm>
          <a:prstGeom prst="rect">
            <a:avLst/>
          </a:prstGeom>
          <a:noFill/>
        </p:spPr>
        <p:txBody>
          <a:bodyPr wrap="square">
            <a:spAutoFit/>
          </a:bodyPr>
          <a:lstStyle/>
          <a:p>
            <a:r>
              <a:rPr lang="en-US" dirty="0"/>
              <a:t>Consultation à </a:t>
            </a:r>
            <a:r>
              <a:rPr lang="en-US" dirty="0" err="1"/>
              <a:t>venir</a:t>
            </a:r>
            <a:r>
              <a:rPr lang="en-US" dirty="0"/>
              <a:t> sur le balisage ESEF-IFRS et ESEF-ESRS</a:t>
            </a:r>
          </a:p>
          <a:p>
            <a:r>
              <a:rPr lang="en-US" dirty="0"/>
              <a:t>(</a:t>
            </a:r>
            <a:r>
              <a:rPr lang="en-US" dirty="0" err="1"/>
              <a:t>publiée</a:t>
            </a:r>
            <a:r>
              <a:rPr lang="en-US" dirty="0"/>
              <a:t> ESMA 13/13/2024 : </a:t>
            </a:r>
            <a:r>
              <a:rPr lang="en-GB" dirty="0">
                <a:hlinkClick r:id="rId2"/>
              </a:rPr>
              <a:t>ESMA consults on proposals to digitalise sustainability and financial disclosures</a:t>
            </a:r>
            <a:endParaRPr lang="en-US" dirty="0"/>
          </a:p>
        </p:txBody>
      </p:sp>
      <p:sp>
        <p:nvSpPr>
          <p:cNvPr id="2" name="ZoneTexte 19">
            <a:extLst>
              <a:ext uri="{FF2B5EF4-FFF2-40B4-BE49-F238E27FC236}">
                <a16:creationId xmlns:a16="http://schemas.microsoft.com/office/drawing/2014/main" id="{0B67DC96-2257-DEDB-CF98-1F1BA833984B}"/>
              </a:ext>
            </a:extLst>
          </p:cNvPr>
          <p:cNvSpPr txBox="1"/>
          <p:nvPr/>
        </p:nvSpPr>
        <p:spPr>
          <a:xfrm>
            <a:off x="519306" y="2682821"/>
            <a:ext cx="10913431" cy="646331"/>
          </a:xfrm>
          <a:prstGeom prst="rect">
            <a:avLst/>
          </a:prstGeom>
          <a:noFill/>
        </p:spPr>
        <p:txBody>
          <a:bodyPr wrap="square">
            <a:spAutoFit/>
          </a:bodyPr>
          <a:lstStyle/>
          <a:p>
            <a:r>
              <a:rPr lang="fr-FR" dirty="0"/>
              <a:t>Le programme 2025 portera sur la réponse à la consultation, pour la partie ESEF-IFRS, en coordination avec le GT ESG qui traitera la partie ESEF-ESRS, et avec XBRL Europe.</a:t>
            </a:r>
            <a:endParaRPr lang="en-US" dirty="0"/>
          </a:p>
        </p:txBody>
      </p:sp>
    </p:spTree>
    <p:extLst>
      <p:ext uri="{BB962C8B-B14F-4D97-AF65-F5344CB8AC3E}">
        <p14:creationId xmlns:p14="http://schemas.microsoft.com/office/powerpoint/2010/main" val="113012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13794-A302-6903-E8E3-29C409DFCF20}"/>
              </a:ext>
            </a:extLst>
          </p:cNvPr>
          <p:cNvSpPr>
            <a:spLocks noGrp="1"/>
          </p:cNvSpPr>
          <p:nvPr>
            <p:ph type="title"/>
          </p:nvPr>
        </p:nvSpPr>
        <p:spPr/>
        <p:txBody>
          <a:bodyPr>
            <a:normAutofit/>
          </a:bodyPr>
          <a:lstStyle/>
          <a:p>
            <a:r>
              <a:rPr lang="fr-FR" sz="3100" b="1" dirty="0">
                <a:solidFill>
                  <a:schemeClr val="accent1"/>
                </a:solidFill>
              </a:rPr>
              <a:t>TFT : Tags de la section investissement</a:t>
            </a:r>
          </a:p>
        </p:txBody>
      </p:sp>
      <p:sp>
        <p:nvSpPr>
          <p:cNvPr id="3" name="ZoneTexte 2">
            <a:extLst>
              <a:ext uri="{FF2B5EF4-FFF2-40B4-BE49-F238E27FC236}">
                <a16:creationId xmlns:a16="http://schemas.microsoft.com/office/drawing/2014/main" id="{8AEF8C1B-E9EB-5A1D-1693-3AC34358AB80}"/>
              </a:ext>
            </a:extLst>
          </p:cNvPr>
          <p:cNvSpPr txBox="1"/>
          <p:nvPr/>
        </p:nvSpPr>
        <p:spPr>
          <a:xfrm>
            <a:off x="475013" y="1302035"/>
            <a:ext cx="11112249" cy="2031325"/>
          </a:xfrm>
          <a:prstGeom prst="rect">
            <a:avLst/>
          </a:prstGeom>
          <a:noFill/>
        </p:spPr>
        <p:txBody>
          <a:bodyPr wrap="square">
            <a:spAutoFit/>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PurchaseOfPropertyPlantAndEquipmentIntangibleAssetsOtherThanGoodwillInvestmentPropertyAndOtherNoncurrentAssets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cela</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comprend</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il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ou</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non les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achats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d’actifs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financiers ?</a:t>
            </a:r>
          </a:p>
          <a:p>
            <a:pPr marL="285750" indent="-285750">
              <a:buFontTx/>
              <a:buChar char="-"/>
            </a:pPr>
            <a:r>
              <a:rPr lang="en-GB" kern="100" dirty="0">
                <a:latin typeface="Aptos" panose="020B0004020202020204" pitchFamily="34" charset="0"/>
                <a:cs typeface="Times New Roman" panose="02020603050405020304" pitchFamily="18" charset="0"/>
              </a:rPr>
              <a:t>Nom du tag =&gt; </a:t>
            </a:r>
            <a:r>
              <a:rPr lang="en-GB" kern="100" dirty="0" err="1">
                <a:latin typeface="Aptos" panose="020B0004020202020204" pitchFamily="34" charset="0"/>
                <a:cs typeface="Times New Roman" panose="02020603050405020304" pitchFamily="18" charset="0"/>
              </a:rPr>
              <a:t>plutôt</a:t>
            </a:r>
            <a:r>
              <a:rPr lang="en-GB" kern="100" dirty="0">
                <a:latin typeface="Aptos" panose="020B0004020202020204" pitchFamily="34" charset="0"/>
                <a:cs typeface="Times New Roman" panose="02020603050405020304" pitchFamily="18" charset="0"/>
              </a:rPr>
              <a:t> </a:t>
            </a:r>
            <a:r>
              <a:rPr lang="en-GB" kern="100" dirty="0" err="1">
                <a:latin typeface="Aptos" panose="020B0004020202020204" pitchFamily="34" charset="0"/>
                <a:cs typeface="Times New Roman" panose="02020603050405020304" pitchFamily="18" charset="0"/>
              </a:rPr>
              <a:t>oui</a:t>
            </a:r>
            <a:r>
              <a:rPr lang="en-GB" kern="100" dirty="0">
                <a:latin typeface="Aptos" panose="020B0004020202020204" pitchFamily="34" charset="0"/>
                <a:cs typeface="Times New Roman" panose="02020603050405020304" pitchFamily="18" charset="0"/>
              </a:rPr>
              <a:t> (non current assets </a:t>
            </a:r>
            <a:r>
              <a:rPr lang="en-GB" kern="100" dirty="0" err="1">
                <a:latin typeface="Aptos" panose="020B0004020202020204" pitchFamily="34" charset="0"/>
                <a:cs typeface="Times New Roman" panose="02020603050405020304" pitchFamily="18" charset="0"/>
              </a:rPr>
              <a:t>comprend</a:t>
            </a:r>
            <a:r>
              <a:rPr lang="en-GB" kern="100" dirty="0">
                <a:latin typeface="Aptos" panose="020B0004020202020204" pitchFamily="34" charset="0"/>
                <a:cs typeface="Times New Roman" panose="02020603050405020304" pitchFamily="18" charset="0"/>
              </a:rPr>
              <a:t> les </a:t>
            </a:r>
            <a:r>
              <a:rPr lang="en-GB" kern="100" dirty="0" err="1">
                <a:latin typeface="Aptos" panose="020B0004020202020204" pitchFamily="34" charset="0"/>
                <a:cs typeface="Times New Roman" panose="02020603050405020304" pitchFamily="18" charset="0"/>
              </a:rPr>
              <a:t>actifs</a:t>
            </a:r>
            <a:r>
              <a:rPr lang="en-GB" kern="100" dirty="0">
                <a:latin typeface="Aptos" panose="020B0004020202020204" pitchFamily="34" charset="0"/>
                <a:cs typeface="Times New Roman" panose="02020603050405020304" pitchFamily="18" charset="0"/>
              </a:rPr>
              <a:t> financiers non courants)</a:t>
            </a:r>
          </a:p>
          <a:p>
            <a:pPr marL="285750" indent="-285750">
              <a:buFontTx/>
              <a:buChar char="-"/>
            </a:pPr>
            <a:r>
              <a:rPr lang="en-GB" kern="100" dirty="0">
                <a:latin typeface="Aptos" panose="020B0004020202020204" pitchFamily="34" charset="0"/>
                <a:cs typeface="Times New Roman" panose="02020603050405020304" pitchFamily="18" charset="0"/>
              </a:rPr>
              <a:t>IAS 7.16 / </a:t>
            </a:r>
            <a:r>
              <a:rPr lang="en-GB" kern="100" dirty="0" err="1">
                <a:latin typeface="Aptos" panose="020B0004020202020204" pitchFamily="34" charset="0"/>
                <a:cs typeface="Times New Roman" panose="02020603050405020304" pitchFamily="18" charset="0"/>
              </a:rPr>
              <a:t>taxonomie</a:t>
            </a:r>
            <a:r>
              <a:rPr lang="en-GB" kern="100" dirty="0">
                <a:latin typeface="Aptos" panose="020B0004020202020204" pitchFamily="34" charset="0"/>
                <a:cs typeface="Times New Roman" panose="02020603050405020304" pitchFamily="18" charset="0"/>
              </a:rPr>
              <a:t> =&gt; </a:t>
            </a:r>
            <a:r>
              <a:rPr lang="en-GB" kern="100" dirty="0" err="1">
                <a:latin typeface="Aptos" panose="020B0004020202020204" pitchFamily="34" charset="0"/>
                <a:cs typeface="Times New Roman" panose="02020603050405020304" pitchFamily="18" charset="0"/>
              </a:rPr>
              <a:t>plutôt</a:t>
            </a:r>
            <a:r>
              <a:rPr lang="en-GB" kern="100" dirty="0">
                <a:latin typeface="Aptos" panose="020B0004020202020204" pitchFamily="34" charset="0"/>
                <a:cs typeface="Times New Roman" panose="02020603050405020304" pitchFamily="18" charset="0"/>
              </a:rPr>
              <a:t> non (les </a:t>
            </a:r>
            <a:r>
              <a:rPr lang="en-GB" kern="100" dirty="0" err="1">
                <a:latin typeface="Aptos" panose="020B0004020202020204" pitchFamily="34" charset="0"/>
                <a:cs typeface="Times New Roman" panose="02020603050405020304" pitchFamily="18" charset="0"/>
              </a:rPr>
              <a:t>actifs</a:t>
            </a:r>
            <a:r>
              <a:rPr lang="en-GB" kern="100" dirty="0">
                <a:latin typeface="Aptos" panose="020B0004020202020204" pitchFamily="34" charset="0"/>
                <a:cs typeface="Times New Roman" panose="02020603050405020304" pitchFamily="18" charset="0"/>
              </a:rPr>
              <a:t> financiers </a:t>
            </a:r>
            <a:r>
              <a:rPr lang="en-GB" kern="100" dirty="0" err="1">
                <a:latin typeface="Aptos" panose="020B0004020202020204" pitchFamily="34" charset="0"/>
                <a:cs typeface="Times New Roman" panose="02020603050405020304" pitchFamily="18" charset="0"/>
              </a:rPr>
              <a:t>sont</a:t>
            </a:r>
            <a:r>
              <a:rPr lang="en-GB" kern="100" dirty="0">
                <a:latin typeface="Aptos" panose="020B0004020202020204" pitchFamily="34" charset="0"/>
                <a:cs typeface="Times New Roman" panose="02020603050405020304" pitchFamily="18" charset="0"/>
              </a:rPr>
              <a:t> </a:t>
            </a:r>
            <a:r>
              <a:rPr lang="en-GB" kern="100" dirty="0" err="1">
                <a:latin typeface="Aptos" panose="020B0004020202020204" pitchFamily="34" charset="0"/>
                <a:cs typeface="Times New Roman" panose="02020603050405020304" pitchFamily="18" charset="0"/>
              </a:rPr>
              <a:t>compris</a:t>
            </a:r>
            <a:r>
              <a:rPr lang="en-GB" kern="100" dirty="0">
                <a:latin typeface="Aptos" panose="020B0004020202020204" pitchFamily="34" charset="0"/>
                <a:cs typeface="Times New Roman" panose="02020603050405020304" pitchFamily="18" charset="0"/>
              </a:rPr>
              <a:t> dans </a:t>
            </a:r>
            <a:r>
              <a:rPr lang="en-GB" kern="100" dirty="0" err="1">
                <a:latin typeface="Aptos" panose="020B0004020202020204" pitchFamily="34" charset="0"/>
                <a:cs typeface="Times New Roman" panose="02020603050405020304" pitchFamily="18" charset="0"/>
              </a:rPr>
              <a:t>d’autres</a:t>
            </a:r>
            <a:r>
              <a:rPr lang="en-GB" kern="100" dirty="0">
                <a:latin typeface="Aptos" panose="020B0004020202020204" pitchFamily="34" charset="0"/>
                <a:cs typeface="Times New Roman" panose="02020603050405020304" pitchFamily="18" charset="0"/>
              </a:rPr>
              <a:t> </a:t>
            </a:r>
            <a:r>
              <a:rPr lang="en-GB" kern="100" dirty="0" err="1">
                <a:latin typeface="Aptos" panose="020B0004020202020204" pitchFamily="34" charset="0"/>
                <a:cs typeface="Times New Roman" panose="02020603050405020304" pitchFamily="18" charset="0"/>
              </a:rPr>
              <a:t>lignes</a:t>
            </a:r>
            <a:r>
              <a:rPr lang="en-GB" kern="100" dirty="0">
                <a:latin typeface="Aptos" panose="020B0004020202020204" pitchFamily="34" charset="0"/>
                <a:cs typeface="Times New Roman" panose="02020603050405020304" pitchFamily="18" charset="0"/>
              </a:rPr>
              <a:t>)</a:t>
            </a:r>
            <a:endParaRPr lang="fr-FR" dirty="0">
              <a:latin typeface="Aptos" panose="020B0004020202020204" pitchFamily="34" charset="0"/>
            </a:endParaRPr>
          </a:p>
          <a:p>
            <a:endParaRPr lang="fr-FR" dirty="0">
              <a:latin typeface="Aptos" panose="020B0004020202020204" pitchFamily="34" charset="0"/>
            </a:endParaRPr>
          </a:p>
          <a:p>
            <a:endParaRPr lang="fr-FR" dirty="0">
              <a:latin typeface="Aptos" panose="020B0004020202020204" pitchFamily="34" charset="0"/>
            </a:endParaRPr>
          </a:p>
          <a:p>
            <a:endParaRPr lang="fr-FR" dirty="0"/>
          </a:p>
        </p:txBody>
      </p:sp>
      <p:pic>
        <p:nvPicPr>
          <p:cNvPr id="4" name="Image 3">
            <a:extLst>
              <a:ext uri="{FF2B5EF4-FFF2-40B4-BE49-F238E27FC236}">
                <a16:creationId xmlns:a16="http://schemas.microsoft.com/office/drawing/2014/main" id="{F208B6AB-CA51-017F-F35D-B1423AF7F3ED}"/>
              </a:ext>
            </a:extLst>
          </p:cNvPr>
          <p:cNvPicPr>
            <a:picLocks noChangeAspect="1"/>
          </p:cNvPicPr>
          <p:nvPr/>
        </p:nvPicPr>
        <p:blipFill>
          <a:blip r:embed="rId2"/>
          <a:srcRect t="83592"/>
          <a:stretch/>
        </p:blipFill>
        <p:spPr>
          <a:xfrm>
            <a:off x="1349460" y="5479874"/>
            <a:ext cx="7972565" cy="682283"/>
          </a:xfrm>
          <a:prstGeom prst="rect">
            <a:avLst/>
          </a:prstGeom>
        </p:spPr>
      </p:pic>
      <p:pic>
        <p:nvPicPr>
          <p:cNvPr id="9" name="Image 8">
            <a:extLst>
              <a:ext uri="{FF2B5EF4-FFF2-40B4-BE49-F238E27FC236}">
                <a16:creationId xmlns:a16="http://schemas.microsoft.com/office/drawing/2014/main" id="{F6B66D8E-FF5F-24EB-A099-EFF99422A16E}"/>
              </a:ext>
            </a:extLst>
          </p:cNvPr>
          <p:cNvPicPr>
            <a:picLocks noChangeAspect="1"/>
          </p:cNvPicPr>
          <p:nvPr/>
        </p:nvPicPr>
        <p:blipFill>
          <a:blip r:embed="rId3"/>
          <a:srcRect b="33090"/>
          <a:stretch/>
        </p:blipFill>
        <p:spPr>
          <a:xfrm>
            <a:off x="1349460" y="2665968"/>
            <a:ext cx="7972565" cy="2782281"/>
          </a:xfrm>
          <a:prstGeom prst="rect">
            <a:avLst/>
          </a:prstGeom>
        </p:spPr>
      </p:pic>
    </p:spTree>
    <p:extLst>
      <p:ext uri="{BB962C8B-B14F-4D97-AF65-F5344CB8AC3E}">
        <p14:creationId xmlns:p14="http://schemas.microsoft.com/office/powerpoint/2010/main" val="143143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AF12828-6E3E-1159-17AC-9BCC7B7648BE}"/>
              </a:ext>
            </a:extLst>
          </p:cNvPr>
          <p:cNvSpPr txBox="1">
            <a:spLocks/>
          </p:cNvSpPr>
          <p:nvPr/>
        </p:nvSpPr>
        <p:spPr>
          <a:xfrm>
            <a:off x="417022" y="383549"/>
            <a:ext cx="11112249" cy="609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100" b="1" dirty="0">
                <a:solidFill>
                  <a:schemeClr val="accent1"/>
                </a:solidFill>
              </a:rPr>
              <a:t>TFT : Tags de la section investissement (extrait IAS 7.16)</a:t>
            </a:r>
          </a:p>
        </p:txBody>
      </p:sp>
      <p:sp>
        <p:nvSpPr>
          <p:cNvPr id="7" name="ZoneTexte 6">
            <a:extLst>
              <a:ext uri="{FF2B5EF4-FFF2-40B4-BE49-F238E27FC236}">
                <a16:creationId xmlns:a16="http://schemas.microsoft.com/office/drawing/2014/main" id="{F27BFBBB-354A-863E-B7FA-82C672EFAA5D}"/>
              </a:ext>
            </a:extLst>
          </p:cNvPr>
          <p:cNvSpPr txBox="1"/>
          <p:nvPr/>
        </p:nvSpPr>
        <p:spPr>
          <a:xfrm>
            <a:off x="417022" y="993544"/>
            <a:ext cx="8402757" cy="5355312"/>
          </a:xfrm>
          <a:prstGeom prst="rect">
            <a:avLst/>
          </a:prstGeom>
          <a:noFill/>
        </p:spPr>
        <p:txBody>
          <a:bodyPr wrap="square">
            <a:spAutoFit/>
          </a:bodyPr>
          <a:lstStyle/>
          <a:p>
            <a:endParaRPr lang="en-US" dirty="0"/>
          </a:p>
          <a:p>
            <a:r>
              <a:rPr lang="en-US" dirty="0"/>
              <a:t>Examples of cash flows arising from investing activities are:</a:t>
            </a:r>
          </a:p>
          <a:p>
            <a:endParaRPr lang="en-US" dirty="0"/>
          </a:p>
          <a:p>
            <a:r>
              <a:rPr lang="en-US" dirty="0">
                <a:effectLst/>
              </a:rPr>
              <a:t>(a)</a:t>
            </a:r>
            <a:r>
              <a:rPr lang="en-US" dirty="0"/>
              <a:t>cash payments to acquire property, plant and equipment, intangibles and other long-term assets. These payments include those relating to </a:t>
            </a:r>
            <a:r>
              <a:rPr lang="en-US" dirty="0" err="1"/>
              <a:t>capitalised</a:t>
            </a:r>
            <a:r>
              <a:rPr lang="en-US" dirty="0"/>
              <a:t> development costs and self-constructed property, plant and equipment;</a:t>
            </a:r>
          </a:p>
          <a:p>
            <a:r>
              <a:rPr lang="en-US" dirty="0">
                <a:effectLst/>
              </a:rPr>
              <a:t>[…]</a:t>
            </a:r>
          </a:p>
          <a:p>
            <a:endParaRPr lang="en-US" dirty="0"/>
          </a:p>
          <a:p>
            <a:r>
              <a:rPr lang="en-US" dirty="0">
                <a:effectLst/>
              </a:rPr>
              <a:t>(c)</a:t>
            </a:r>
            <a:r>
              <a:rPr lang="en-US" dirty="0"/>
              <a:t>cash payments to acquire equity or debt instruments of other entities and interests in joint ventures (other than payments for those instruments considered to be cash equivalents or those held for dealing or trading purposes);</a:t>
            </a:r>
          </a:p>
          <a:p>
            <a:r>
              <a:rPr lang="en-US" dirty="0">
                <a:effectLst/>
              </a:rPr>
              <a:t>[…]</a:t>
            </a:r>
          </a:p>
          <a:p>
            <a:endParaRPr lang="en-US" dirty="0"/>
          </a:p>
          <a:p>
            <a:r>
              <a:rPr lang="en-US" dirty="0">
                <a:effectLst/>
              </a:rPr>
              <a:t>(e)</a:t>
            </a:r>
            <a:r>
              <a:rPr lang="en-US" dirty="0"/>
              <a:t>cash advances and loans made to other parties (other than advances and loans made by a financial institution);</a:t>
            </a:r>
          </a:p>
          <a:p>
            <a:r>
              <a:rPr lang="en-US" dirty="0">
                <a:effectLst/>
              </a:rPr>
              <a:t>[…]</a:t>
            </a:r>
            <a:endParaRPr lang="en-US" dirty="0"/>
          </a:p>
          <a:p>
            <a:r>
              <a:rPr lang="en-US" dirty="0">
                <a:effectLst/>
              </a:rPr>
              <a:t>(g)</a:t>
            </a:r>
            <a:r>
              <a:rPr lang="en-US" dirty="0"/>
              <a:t>cash payments for futures contracts, forward contracts, option contracts and swap contracts except when the contracts are held for dealing or trading purposes, or the payments are classified as financing activities; and</a:t>
            </a:r>
          </a:p>
        </p:txBody>
      </p:sp>
      <p:sp>
        <p:nvSpPr>
          <p:cNvPr id="10" name="ZoneTexte 9">
            <a:extLst>
              <a:ext uri="{FF2B5EF4-FFF2-40B4-BE49-F238E27FC236}">
                <a16:creationId xmlns:a16="http://schemas.microsoft.com/office/drawing/2014/main" id="{BB312A72-E6AB-BF51-C938-B8AEB907D314}"/>
              </a:ext>
            </a:extLst>
          </p:cNvPr>
          <p:cNvSpPr txBox="1"/>
          <p:nvPr/>
        </p:nvSpPr>
        <p:spPr>
          <a:xfrm>
            <a:off x="8819779" y="1508520"/>
            <a:ext cx="3255168" cy="1200329"/>
          </a:xfrm>
          <a:prstGeom prst="rect">
            <a:avLst/>
          </a:prstGeom>
          <a:solidFill>
            <a:schemeClr val="accent1">
              <a:lumMod val="20000"/>
              <a:lumOff val="80000"/>
            </a:schemeClr>
          </a:solidFill>
        </p:spPr>
        <p:txBody>
          <a:bodyPr wrap="square">
            <a:spAutoFit/>
          </a:bodyPr>
          <a:lstStyle/>
          <a:p>
            <a:r>
              <a:rPr lang="fr-FR" dirty="0"/>
              <a:t>PurchaseOfPropertyPlantAndEquipmentIntangibleAssetsOtherThanGoodwillInvestmentPropertyAndOtherNoncurrentAssets</a:t>
            </a:r>
          </a:p>
        </p:txBody>
      </p:sp>
      <p:cxnSp>
        <p:nvCxnSpPr>
          <p:cNvPr id="12" name="Connecteur droit 11">
            <a:extLst>
              <a:ext uri="{FF2B5EF4-FFF2-40B4-BE49-F238E27FC236}">
                <a16:creationId xmlns:a16="http://schemas.microsoft.com/office/drawing/2014/main" id="{BBADD349-911C-190B-CCE3-DC0FB3860ACD}"/>
              </a:ext>
            </a:extLst>
          </p:cNvPr>
          <p:cNvCxnSpPr>
            <a:cxnSpLocks/>
          </p:cNvCxnSpPr>
          <p:nvPr/>
        </p:nvCxnSpPr>
        <p:spPr>
          <a:xfrm>
            <a:off x="8739596" y="1118975"/>
            <a:ext cx="0" cy="18948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75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AF12828-6E3E-1159-17AC-9BCC7B7648BE}"/>
              </a:ext>
            </a:extLst>
          </p:cNvPr>
          <p:cNvSpPr txBox="1">
            <a:spLocks/>
          </p:cNvSpPr>
          <p:nvPr/>
        </p:nvSpPr>
        <p:spPr>
          <a:xfrm>
            <a:off x="417022" y="383549"/>
            <a:ext cx="11112249" cy="609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100" b="1" dirty="0">
                <a:solidFill>
                  <a:schemeClr val="accent1"/>
                </a:solidFill>
              </a:rPr>
              <a:t>Notes de réunion</a:t>
            </a:r>
          </a:p>
        </p:txBody>
      </p:sp>
      <p:sp>
        <p:nvSpPr>
          <p:cNvPr id="20" name="ZoneTexte 19">
            <a:extLst>
              <a:ext uri="{FF2B5EF4-FFF2-40B4-BE49-F238E27FC236}">
                <a16:creationId xmlns:a16="http://schemas.microsoft.com/office/drawing/2014/main" id="{86C79603-B576-484D-3CEA-39F622C045B2}"/>
              </a:ext>
            </a:extLst>
          </p:cNvPr>
          <p:cNvSpPr txBox="1"/>
          <p:nvPr/>
        </p:nvSpPr>
        <p:spPr>
          <a:xfrm>
            <a:off x="474428" y="1693428"/>
            <a:ext cx="11717572" cy="3416320"/>
          </a:xfrm>
          <a:prstGeom prst="rect">
            <a:avLst/>
          </a:prstGeom>
          <a:noFill/>
        </p:spPr>
        <p:txBody>
          <a:bodyPr wrap="square">
            <a:spAutoFit/>
          </a:bodyPr>
          <a:lstStyle/>
          <a:p>
            <a:r>
              <a:rPr lang="en-US" dirty="0"/>
              <a:t>On </a:t>
            </a:r>
            <a:r>
              <a:rPr lang="en-US" dirty="0" err="1"/>
              <a:t>conclut</a:t>
            </a:r>
            <a:r>
              <a:rPr lang="en-US" dirty="0"/>
              <a:t> </a:t>
            </a:r>
            <a:r>
              <a:rPr lang="en-US" dirty="0" err="1"/>
              <a:t>que”NonCurrentAssest</a:t>
            </a:r>
            <a:r>
              <a:rPr lang="en-US" dirty="0"/>
              <a:t>” dans </a:t>
            </a:r>
            <a:r>
              <a:rPr lang="fr-FR" dirty="0"/>
              <a:t>PurchaseOfPropertyPlantAndEquipmentIntangibleAssetsOtherThanGoodwillInvestmentPropertyAndOtherNoncurrentAssets sont des actifs non financiers (voir aussi la documentation du tag « pas détaillés par ailleurs »)</a:t>
            </a:r>
          </a:p>
          <a:p>
            <a:r>
              <a:rPr lang="fr-FR" dirty="0"/>
              <a:t>Il n’est donc pas nécessaire de faire une extension (avec en </a:t>
            </a:r>
            <a:r>
              <a:rPr lang="fr-FR" dirty="0" err="1"/>
              <a:t>narrower</a:t>
            </a:r>
            <a:r>
              <a:rPr lang="fr-FR" dirty="0"/>
              <a:t> les achats d’immobilisations corporelles et incorporelles) pour une ligne d’acquisition sur les actifs corporels et incorporels, on peut utiliser le tag ci-dessus, même s’il y a des actifs financiers.</a:t>
            </a:r>
          </a:p>
          <a:p>
            <a:r>
              <a:rPr lang="fr-FR" dirty="0"/>
              <a:t>La recommandation ANC qui prévoit une extension reste valable, car il y a aussi des autres flux, qui justifient une extension ciblée sur les achats d’immobilisations.</a:t>
            </a:r>
          </a:p>
          <a:p>
            <a:r>
              <a:rPr lang="fr-FR" dirty="0"/>
              <a:t>Idem en cession.</a:t>
            </a:r>
          </a:p>
          <a:p>
            <a:r>
              <a:rPr lang="en-US" dirty="0"/>
              <a:t> </a:t>
            </a:r>
          </a:p>
          <a:p>
            <a:endParaRPr lang="en-US" dirty="0"/>
          </a:p>
          <a:p>
            <a:r>
              <a:rPr lang="en-US" dirty="0"/>
              <a:t>On </a:t>
            </a:r>
            <a:r>
              <a:rPr lang="en-US" dirty="0" err="1"/>
              <a:t>devra</a:t>
            </a:r>
            <a:r>
              <a:rPr lang="en-US" dirty="0"/>
              <a:t> </a:t>
            </a:r>
            <a:r>
              <a:rPr lang="en-US" dirty="0" err="1"/>
              <a:t>en</a:t>
            </a:r>
            <a:r>
              <a:rPr lang="en-US" dirty="0"/>
              <a:t> 2025 </a:t>
            </a:r>
            <a:r>
              <a:rPr lang="en-US" dirty="0" err="1"/>
              <a:t>statuer</a:t>
            </a:r>
            <a:r>
              <a:rPr lang="en-US" dirty="0"/>
              <a:t> sur des situations </a:t>
            </a:r>
            <a:r>
              <a:rPr lang="en-US" dirty="0" err="1"/>
              <a:t>similaires</a:t>
            </a:r>
            <a:r>
              <a:rPr lang="en-US" dirty="0"/>
              <a:t> au </a:t>
            </a:r>
            <a:r>
              <a:rPr lang="en-US" dirty="0" err="1"/>
              <a:t>bilan</a:t>
            </a:r>
            <a:r>
              <a:rPr lang="en-US" dirty="0"/>
              <a:t>.</a:t>
            </a:r>
          </a:p>
        </p:txBody>
      </p:sp>
    </p:spTree>
    <p:extLst>
      <p:ext uri="{BB962C8B-B14F-4D97-AF65-F5344CB8AC3E}">
        <p14:creationId xmlns:p14="http://schemas.microsoft.com/office/powerpoint/2010/main" val="106711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AF12828-6E3E-1159-17AC-9BCC7B7648BE}"/>
              </a:ext>
            </a:extLst>
          </p:cNvPr>
          <p:cNvSpPr txBox="1">
            <a:spLocks/>
          </p:cNvSpPr>
          <p:nvPr/>
        </p:nvSpPr>
        <p:spPr>
          <a:xfrm>
            <a:off x="417022" y="383549"/>
            <a:ext cx="11112249" cy="609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100" b="1" dirty="0">
                <a:solidFill>
                  <a:schemeClr val="accent1"/>
                </a:solidFill>
              </a:rPr>
              <a:t>TFT : Tags de la section investissement</a:t>
            </a:r>
          </a:p>
        </p:txBody>
      </p:sp>
      <p:sp>
        <p:nvSpPr>
          <p:cNvPr id="7" name="ZoneTexte 6">
            <a:extLst>
              <a:ext uri="{FF2B5EF4-FFF2-40B4-BE49-F238E27FC236}">
                <a16:creationId xmlns:a16="http://schemas.microsoft.com/office/drawing/2014/main" id="{F27BFBBB-354A-863E-B7FA-82C672EFAA5D}"/>
              </a:ext>
            </a:extLst>
          </p:cNvPr>
          <p:cNvSpPr txBox="1"/>
          <p:nvPr/>
        </p:nvSpPr>
        <p:spPr>
          <a:xfrm>
            <a:off x="417022" y="4000148"/>
            <a:ext cx="8402757" cy="2308324"/>
          </a:xfrm>
          <a:prstGeom prst="rect">
            <a:avLst/>
          </a:prstGeom>
          <a:noFill/>
        </p:spPr>
        <p:txBody>
          <a:bodyPr wrap="square">
            <a:spAutoFit/>
          </a:bodyPr>
          <a:lstStyle/>
          <a:p>
            <a:endParaRPr lang="en-US" dirty="0"/>
          </a:p>
          <a:p>
            <a:r>
              <a:rPr lang="en-US" dirty="0"/>
              <a:t>Examples of cash flows arising from investing activities are:</a:t>
            </a:r>
          </a:p>
          <a:p>
            <a:r>
              <a:rPr lang="en-US" dirty="0">
                <a:effectLst/>
              </a:rPr>
              <a:t>[…]</a:t>
            </a:r>
          </a:p>
          <a:p>
            <a:r>
              <a:rPr lang="en-US" dirty="0">
                <a:effectLst/>
              </a:rPr>
              <a:t>(c)</a:t>
            </a:r>
            <a:r>
              <a:rPr lang="en-US" dirty="0"/>
              <a:t>cash payments to acquire equity or debt instruments of other entities and interests in joint ventures (other than payments for those instruments considered to be cash equivalents or those held for dealing or trading purposes);</a:t>
            </a:r>
          </a:p>
          <a:p>
            <a:r>
              <a:rPr lang="en-US" dirty="0">
                <a:effectLst/>
              </a:rPr>
              <a:t>[…]</a:t>
            </a:r>
          </a:p>
          <a:p>
            <a:endParaRPr lang="en-US" dirty="0"/>
          </a:p>
        </p:txBody>
      </p:sp>
      <p:cxnSp>
        <p:nvCxnSpPr>
          <p:cNvPr id="12" name="Connecteur droit 11">
            <a:extLst>
              <a:ext uri="{FF2B5EF4-FFF2-40B4-BE49-F238E27FC236}">
                <a16:creationId xmlns:a16="http://schemas.microsoft.com/office/drawing/2014/main" id="{BBADD349-911C-190B-CCE3-DC0FB3860ACD}"/>
              </a:ext>
            </a:extLst>
          </p:cNvPr>
          <p:cNvCxnSpPr>
            <a:cxnSpLocks/>
          </p:cNvCxnSpPr>
          <p:nvPr/>
        </p:nvCxnSpPr>
        <p:spPr>
          <a:xfrm>
            <a:off x="8746740" y="3985860"/>
            <a:ext cx="0" cy="18948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20D459EC-AC21-F099-EF02-3230878D5520}"/>
              </a:ext>
            </a:extLst>
          </p:cNvPr>
          <p:cNvSpPr txBox="1"/>
          <p:nvPr/>
        </p:nvSpPr>
        <p:spPr>
          <a:xfrm>
            <a:off x="8819779" y="5071808"/>
            <a:ext cx="3255167" cy="646331"/>
          </a:xfrm>
          <a:prstGeom prst="rect">
            <a:avLst/>
          </a:prstGeom>
          <a:solidFill>
            <a:schemeClr val="accent1">
              <a:lumMod val="20000"/>
              <a:lumOff val="80000"/>
            </a:schemeClr>
          </a:solidFill>
        </p:spPr>
        <p:txBody>
          <a:bodyPr wrap="square">
            <a:spAutoFit/>
          </a:bodyPr>
          <a:lstStyle>
            <a:defPPr>
              <a:defRPr lang="fr-FR"/>
            </a:defPPr>
            <a:lvl1pPr>
              <a:defRPr/>
            </a:lvl1pPr>
          </a:lstStyle>
          <a:p>
            <a:r>
              <a:rPr lang="en-US" dirty="0"/>
              <a:t>Other cash payments to acquire interests in joint ventures</a:t>
            </a:r>
            <a:endParaRPr lang="fr-FR" dirty="0"/>
          </a:p>
        </p:txBody>
      </p:sp>
      <p:sp>
        <p:nvSpPr>
          <p:cNvPr id="6" name="ZoneTexte 5">
            <a:extLst>
              <a:ext uri="{FF2B5EF4-FFF2-40B4-BE49-F238E27FC236}">
                <a16:creationId xmlns:a16="http://schemas.microsoft.com/office/drawing/2014/main" id="{D6F84009-7B21-7893-FFCC-7F56D6673654}"/>
              </a:ext>
            </a:extLst>
          </p:cNvPr>
          <p:cNvSpPr txBox="1"/>
          <p:nvPr/>
        </p:nvSpPr>
        <p:spPr>
          <a:xfrm>
            <a:off x="8819779" y="4000148"/>
            <a:ext cx="3255167" cy="923330"/>
          </a:xfrm>
          <a:prstGeom prst="rect">
            <a:avLst/>
          </a:prstGeom>
          <a:solidFill>
            <a:schemeClr val="accent1">
              <a:lumMod val="20000"/>
              <a:lumOff val="80000"/>
            </a:schemeClr>
          </a:solidFill>
        </p:spPr>
        <p:txBody>
          <a:bodyPr wrap="square">
            <a:spAutoFit/>
          </a:bodyPr>
          <a:lstStyle>
            <a:defPPr>
              <a:defRPr lang="fr-FR"/>
            </a:defPPr>
            <a:lvl1pPr>
              <a:defRPr/>
            </a:lvl1pPr>
          </a:lstStyle>
          <a:p>
            <a:r>
              <a:rPr lang="en-US" dirty="0"/>
              <a:t>Other cash payments to acquire equity or debt instruments of other entities</a:t>
            </a:r>
            <a:endParaRPr lang="fr-FR" dirty="0"/>
          </a:p>
        </p:txBody>
      </p:sp>
      <p:sp>
        <p:nvSpPr>
          <p:cNvPr id="9" name="ZoneTexte 8">
            <a:extLst>
              <a:ext uri="{FF2B5EF4-FFF2-40B4-BE49-F238E27FC236}">
                <a16:creationId xmlns:a16="http://schemas.microsoft.com/office/drawing/2014/main" id="{FC35288B-DCDC-973D-38ED-DAAF27BC7BF6}"/>
              </a:ext>
            </a:extLst>
          </p:cNvPr>
          <p:cNvSpPr txBox="1"/>
          <p:nvPr/>
        </p:nvSpPr>
        <p:spPr>
          <a:xfrm>
            <a:off x="417022" y="1346682"/>
            <a:ext cx="11112249" cy="3693319"/>
          </a:xfrm>
          <a:prstGeom prst="rect">
            <a:avLst/>
          </a:prstGeom>
          <a:noFill/>
        </p:spPr>
        <p:txBody>
          <a:bodyPr wrap="square">
            <a:spAutoFit/>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Other cash payments to acquire equity or debt instruments of other entities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cela</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comprend</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il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ou</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non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les achats de titres mis en équivalence ?</a:t>
            </a:r>
          </a:p>
          <a:p>
            <a:pPr marL="285750" indent="-285750">
              <a:buFontTx/>
              <a:buChar char="-"/>
            </a:pPr>
            <a:r>
              <a:rPr lang="fr-FR" kern="100" dirty="0">
                <a:latin typeface="Aptos" panose="020B0004020202020204" pitchFamily="34" charset="0"/>
                <a:cs typeface="Times New Roman" panose="02020603050405020304" pitchFamily="18" charset="0"/>
              </a:rPr>
              <a:t>Selon IAS 7.16 =&gt; plutôt oui</a:t>
            </a:r>
          </a:p>
          <a:p>
            <a:pPr marL="285750" indent="-285750">
              <a:buFontTx/>
              <a:buChar char="-"/>
            </a:pPr>
            <a:endParaRPr lang="fr-FR" kern="100" dirty="0">
              <a:latin typeface="Aptos" panose="020B0004020202020204" pitchFamily="34" charset="0"/>
              <a:cs typeface="Times New Roman" panose="02020603050405020304" pitchFamily="18" charset="0"/>
            </a:endParaRPr>
          </a:p>
          <a:p>
            <a:r>
              <a:rPr lang="fr-FR" kern="100" dirty="0">
                <a:latin typeface="Aptos" panose="020B0004020202020204" pitchFamily="34" charset="0"/>
                <a:cs typeface="Times New Roman" panose="02020603050405020304" pitchFamily="18" charset="0"/>
              </a:rPr>
              <a:t>Ce ne sont pas des vrais « </a:t>
            </a:r>
            <a:r>
              <a:rPr lang="fr-FR" kern="100" dirty="0" err="1">
                <a:latin typeface="Aptos" panose="020B0004020202020204" pitchFamily="34" charset="0"/>
                <a:cs typeface="Times New Roman" panose="02020603050405020304" pitchFamily="18" charset="0"/>
              </a:rPr>
              <a:t>other</a:t>
            </a:r>
            <a:r>
              <a:rPr lang="fr-FR" kern="100" dirty="0">
                <a:latin typeface="Aptos" panose="020B0004020202020204" pitchFamily="34" charset="0"/>
                <a:cs typeface="Times New Roman" panose="02020603050405020304" pitchFamily="18" charset="0"/>
              </a:rPr>
              <a:t> » =&gt; documentation label : « </a:t>
            </a:r>
            <a:r>
              <a:rPr lang="en-US" kern="100" dirty="0">
                <a:latin typeface="Aptos" panose="020B0004020202020204" pitchFamily="34" charset="0"/>
                <a:cs typeface="Times New Roman" panose="02020603050405020304" pitchFamily="18" charset="0"/>
              </a:rPr>
              <a:t>The cash outflow to acquire equity or debt instruments of other entities (other than payments for those instruments considered to be cash equivalents or those held for dealing or trading purposes), classified as investing activities.”</a:t>
            </a:r>
            <a:endParaRPr lang="fr-FR" kern="100" dirty="0">
              <a:latin typeface="Aptos" panose="020B0004020202020204" pitchFamily="34" charset="0"/>
              <a:cs typeface="Times New Roman" panose="02020603050405020304" pitchFamily="18" charset="0"/>
            </a:endParaRPr>
          </a:p>
          <a:p>
            <a:endParaRPr lang="fr-FR" kern="100" dirty="0">
              <a:latin typeface="Aptos" panose="020B0004020202020204" pitchFamily="34" charset="0"/>
              <a:cs typeface="Times New Roman" panose="02020603050405020304" pitchFamily="18" charset="0"/>
            </a:endParaRPr>
          </a:p>
          <a:p>
            <a:endParaRPr lang="fr-FR" b="1" kern="100" dirty="0">
              <a:solidFill>
                <a:schemeClr val="accent1"/>
              </a:solidFill>
              <a:latin typeface="Aptos" panose="020B0004020202020204" pitchFamily="34" charset="0"/>
              <a:cs typeface="Times New Roman" panose="02020603050405020304" pitchFamily="18" charset="0"/>
            </a:endParaRPr>
          </a:p>
          <a:p>
            <a:r>
              <a:rPr lang="fr-FR" b="1" kern="100" dirty="0">
                <a:solidFill>
                  <a:schemeClr val="accent1"/>
                </a:solidFill>
                <a:latin typeface="Aptos" panose="020B0004020202020204" pitchFamily="34" charset="0"/>
                <a:cs typeface="Times New Roman" panose="02020603050405020304" pitchFamily="18" charset="0"/>
              </a:rPr>
              <a:t>Extrait IAS 7.16</a:t>
            </a:r>
          </a:p>
          <a:p>
            <a:pPr marL="285750" indent="-285750">
              <a:buFontTx/>
              <a:buChar char="-"/>
            </a:pPr>
            <a:endParaRPr lang="fr-FR" dirty="0">
              <a:latin typeface="Aptos" panose="020B0004020202020204" pitchFamily="34" charset="0"/>
            </a:endParaRPr>
          </a:p>
          <a:p>
            <a:endParaRPr lang="fr-FR" dirty="0">
              <a:latin typeface="Aptos" panose="020B0004020202020204" pitchFamily="34" charset="0"/>
            </a:endParaRPr>
          </a:p>
          <a:p>
            <a:endParaRPr lang="fr-FR" dirty="0"/>
          </a:p>
        </p:txBody>
      </p:sp>
    </p:spTree>
    <p:extLst>
      <p:ext uri="{BB962C8B-B14F-4D97-AF65-F5344CB8AC3E}">
        <p14:creationId xmlns:p14="http://schemas.microsoft.com/office/powerpoint/2010/main" val="382253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AF12828-6E3E-1159-17AC-9BCC7B7648BE}"/>
              </a:ext>
            </a:extLst>
          </p:cNvPr>
          <p:cNvSpPr txBox="1">
            <a:spLocks/>
          </p:cNvSpPr>
          <p:nvPr/>
        </p:nvSpPr>
        <p:spPr>
          <a:xfrm>
            <a:off x="417022" y="383549"/>
            <a:ext cx="11112249" cy="609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100" b="1" dirty="0">
                <a:solidFill>
                  <a:schemeClr val="accent1"/>
                </a:solidFill>
              </a:rPr>
              <a:t>TFT : Tags de la section investissement</a:t>
            </a:r>
          </a:p>
        </p:txBody>
      </p:sp>
      <p:sp>
        <p:nvSpPr>
          <p:cNvPr id="4" name="ZoneTexte 3">
            <a:extLst>
              <a:ext uri="{FF2B5EF4-FFF2-40B4-BE49-F238E27FC236}">
                <a16:creationId xmlns:a16="http://schemas.microsoft.com/office/drawing/2014/main" id="{20D459EC-AC21-F099-EF02-3230878D5520}"/>
              </a:ext>
            </a:extLst>
          </p:cNvPr>
          <p:cNvSpPr txBox="1"/>
          <p:nvPr/>
        </p:nvSpPr>
        <p:spPr>
          <a:xfrm>
            <a:off x="1414462" y="4619159"/>
            <a:ext cx="1860129" cy="1200329"/>
          </a:xfrm>
          <a:prstGeom prst="rect">
            <a:avLst/>
          </a:prstGeom>
          <a:solidFill>
            <a:schemeClr val="accent1">
              <a:lumMod val="20000"/>
              <a:lumOff val="80000"/>
            </a:schemeClr>
          </a:solidFill>
        </p:spPr>
        <p:txBody>
          <a:bodyPr wrap="square">
            <a:spAutoFit/>
          </a:bodyPr>
          <a:lstStyle>
            <a:defPPr>
              <a:defRPr lang="fr-FR"/>
            </a:defPPr>
            <a:lvl1pPr>
              <a:defRPr/>
            </a:lvl1pPr>
          </a:lstStyle>
          <a:p>
            <a:r>
              <a:rPr lang="en-US" dirty="0"/>
              <a:t>Other cash payments to acquire interests in joint ventures</a:t>
            </a:r>
            <a:endParaRPr lang="fr-FR" dirty="0"/>
          </a:p>
        </p:txBody>
      </p:sp>
      <p:sp>
        <p:nvSpPr>
          <p:cNvPr id="6" name="ZoneTexte 5">
            <a:extLst>
              <a:ext uri="{FF2B5EF4-FFF2-40B4-BE49-F238E27FC236}">
                <a16:creationId xmlns:a16="http://schemas.microsoft.com/office/drawing/2014/main" id="{D6F84009-7B21-7893-FFCC-7F56D6673654}"/>
              </a:ext>
            </a:extLst>
          </p:cNvPr>
          <p:cNvSpPr txBox="1"/>
          <p:nvPr/>
        </p:nvSpPr>
        <p:spPr>
          <a:xfrm>
            <a:off x="4061223" y="2266849"/>
            <a:ext cx="6225777" cy="646331"/>
          </a:xfrm>
          <a:prstGeom prst="rect">
            <a:avLst/>
          </a:prstGeom>
          <a:solidFill>
            <a:schemeClr val="accent1">
              <a:lumMod val="20000"/>
              <a:lumOff val="80000"/>
            </a:schemeClr>
          </a:solidFill>
        </p:spPr>
        <p:txBody>
          <a:bodyPr wrap="square">
            <a:spAutoFit/>
          </a:bodyPr>
          <a:lstStyle>
            <a:defPPr>
              <a:defRPr lang="fr-FR"/>
            </a:defPPr>
            <a:lvl1pPr>
              <a:defRPr/>
            </a:lvl1pPr>
          </a:lstStyle>
          <a:p>
            <a:r>
              <a:rPr lang="en-US" dirty="0"/>
              <a:t>Other cash payments to acquire equity or debt instruments of other entities</a:t>
            </a:r>
            <a:endParaRPr lang="fr-FR" dirty="0"/>
          </a:p>
        </p:txBody>
      </p:sp>
      <p:sp>
        <p:nvSpPr>
          <p:cNvPr id="5" name="ZoneTexte 4">
            <a:extLst>
              <a:ext uri="{FF2B5EF4-FFF2-40B4-BE49-F238E27FC236}">
                <a16:creationId xmlns:a16="http://schemas.microsoft.com/office/drawing/2014/main" id="{AB4B02BE-F179-0FD1-B146-52B40191743C}"/>
              </a:ext>
            </a:extLst>
          </p:cNvPr>
          <p:cNvSpPr txBox="1"/>
          <p:nvPr/>
        </p:nvSpPr>
        <p:spPr>
          <a:xfrm>
            <a:off x="476845" y="1396874"/>
            <a:ext cx="11167468" cy="646331"/>
          </a:xfrm>
          <a:prstGeom prst="rect">
            <a:avLst/>
          </a:prstGeom>
          <a:noFill/>
        </p:spPr>
        <p:txBody>
          <a:bodyPr wrap="square">
            <a:spAutoFit/>
          </a:bodyPr>
          <a:lstStyle/>
          <a:p>
            <a:r>
              <a:rPr lang="fr-FR" sz="1800" b="1" kern="100" dirty="0">
                <a:effectLst/>
                <a:latin typeface="Aptos" panose="020B0004020202020204" pitchFamily="34" charset="0"/>
                <a:ea typeface="Aptos" panose="020B0004020202020204" pitchFamily="34" charset="0"/>
                <a:cs typeface="Times New Roman" panose="02020603050405020304" pitchFamily="18" charset="0"/>
              </a:rPr>
              <a:t>Plusieurs tags candidats pour les acquisitions de titres non consolidés =&gt;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y a-t-il une logique d’emboitement ? (sauf si les JV et Associates sont en JV)</a:t>
            </a:r>
          </a:p>
        </p:txBody>
      </p:sp>
      <p:sp>
        <p:nvSpPr>
          <p:cNvPr id="10" name="ZoneTexte 9">
            <a:extLst>
              <a:ext uri="{FF2B5EF4-FFF2-40B4-BE49-F238E27FC236}">
                <a16:creationId xmlns:a16="http://schemas.microsoft.com/office/drawing/2014/main" id="{4B64008F-0A8A-4466-D31A-7B787BCFF719}"/>
              </a:ext>
            </a:extLst>
          </p:cNvPr>
          <p:cNvSpPr txBox="1"/>
          <p:nvPr/>
        </p:nvSpPr>
        <p:spPr>
          <a:xfrm>
            <a:off x="1414462" y="3290500"/>
            <a:ext cx="4643437" cy="646331"/>
          </a:xfrm>
          <a:prstGeom prst="rect">
            <a:avLst/>
          </a:prstGeom>
          <a:solidFill>
            <a:schemeClr val="accent1">
              <a:lumMod val="20000"/>
              <a:lumOff val="80000"/>
            </a:schemeClr>
          </a:solidFill>
        </p:spPr>
        <p:txBody>
          <a:bodyPr wrap="square">
            <a:spAutoFit/>
          </a:bodyPr>
          <a:lstStyle>
            <a:defPPr>
              <a:defRPr lang="fr-FR"/>
            </a:defPPr>
            <a:lvl1pPr>
              <a:defRPr/>
            </a:lvl1pPr>
          </a:lstStyle>
          <a:p>
            <a:r>
              <a:rPr lang="en-US" dirty="0"/>
              <a:t>Purchase of interests in investments accounted for using equity method</a:t>
            </a:r>
            <a:endParaRPr lang="fr-FR" dirty="0"/>
          </a:p>
        </p:txBody>
      </p:sp>
      <p:sp>
        <p:nvSpPr>
          <p:cNvPr id="13" name="ZoneTexte 12">
            <a:extLst>
              <a:ext uri="{FF2B5EF4-FFF2-40B4-BE49-F238E27FC236}">
                <a16:creationId xmlns:a16="http://schemas.microsoft.com/office/drawing/2014/main" id="{F47C8D86-E411-D194-B3CB-6927B53E0586}"/>
              </a:ext>
            </a:extLst>
          </p:cNvPr>
          <p:cNvSpPr txBox="1"/>
          <p:nvPr/>
        </p:nvSpPr>
        <p:spPr>
          <a:xfrm>
            <a:off x="4061223" y="4619159"/>
            <a:ext cx="1996676" cy="1200329"/>
          </a:xfrm>
          <a:prstGeom prst="rect">
            <a:avLst/>
          </a:prstGeom>
          <a:solidFill>
            <a:schemeClr val="accent1">
              <a:lumMod val="20000"/>
              <a:lumOff val="80000"/>
            </a:schemeClr>
          </a:solidFill>
        </p:spPr>
        <p:txBody>
          <a:bodyPr wrap="square">
            <a:noAutofit/>
          </a:bodyPr>
          <a:lstStyle>
            <a:defPPr>
              <a:defRPr lang="fr-FR"/>
            </a:defPPr>
            <a:lvl1pPr>
              <a:defRPr/>
            </a:lvl1pPr>
          </a:lstStyle>
          <a:p>
            <a:r>
              <a:rPr lang="fr-FR" dirty="0" err="1"/>
              <a:t>PurchaseOfInterestsInAssociates</a:t>
            </a:r>
            <a:endParaRPr lang="fr-FR" dirty="0"/>
          </a:p>
        </p:txBody>
      </p:sp>
      <p:sp>
        <p:nvSpPr>
          <p:cNvPr id="15" name="ZoneTexte 14">
            <a:extLst>
              <a:ext uri="{FF2B5EF4-FFF2-40B4-BE49-F238E27FC236}">
                <a16:creationId xmlns:a16="http://schemas.microsoft.com/office/drawing/2014/main" id="{771C57E6-9A53-584E-C0B2-239DDA7E16BB}"/>
              </a:ext>
            </a:extLst>
          </p:cNvPr>
          <p:cNvSpPr txBox="1"/>
          <p:nvPr/>
        </p:nvSpPr>
        <p:spPr>
          <a:xfrm>
            <a:off x="6234707" y="3304504"/>
            <a:ext cx="4052293" cy="646331"/>
          </a:xfrm>
          <a:prstGeom prst="rect">
            <a:avLst/>
          </a:prstGeom>
          <a:solidFill>
            <a:schemeClr val="accent1">
              <a:lumMod val="20000"/>
              <a:lumOff val="80000"/>
            </a:schemeClr>
          </a:solidFill>
        </p:spPr>
        <p:txBody>
          <a:bodyPr wrap="square">
            <a:spAutoFit/>
          </a:bodyPr>
          <a:lstStyle>
            <a:defPPr>
              <a:defRPr lang="fr-FR"/>
            </a:defPPr>
            <a:lvl1pPr>
              <a:defRPr/>
            </a:lvl1pPr>
          </a:lstStyle>
          <a:p>
            <a:r>
              <a:rPr lang="fr-FR" dirty="0"/>
              <a:t>PurchaseOfInvestmentsOtherThanInvestmentsAccountedForUsingEquityMethod</a:t>
            </a:r>
          </a:p>
        </p:txBody>
      </p:sp>
      <p:sp>
        <p:nvSpPr>
          <p:cNvPr id="16" name="Étoile : 5 branches 15">
            <a:extLst>
              <a:ext uri="{FF2B5EF4-FFF2-40B4-BE49-F238E27FC236}">
                <a16:creationId xmlns:a16="http://schemas.microsoft.com/office/drawing/2014/main" id="{22178D22-3DEC-DBAB-3AD3-E8B58E0776C0}"/>
              </a:ext>
            </a:extLst>
          </p:cNvPr>
          <p:cNvSpPr/>
          <p:nvPr/>
        </p:nvSpPr>
        <p:spPr>
          <a:xfrm>
            <a:off x="10042072" y="2161773"/>
            <a:ext cx="391885" cy="28476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DA9BB5E6-2653-F3C6-3D0D-232CAC8350A2}"/>
              </a:ext>
            </a:extLst>
          </p:cNvPr>
          <p:cNvSpPr/>
          <p:nvPr/>
        </p:nvSpPr>
        <p:spPr>
          <a:xfrm>
            <a:off x="2975067" y="4552276"/>
            <a:ext cx="391885" cy="28476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 5 branches 17">
            <a:extLst>
              <a:ext uri="{FF2B5EF4-FFF2-40B4-BE49-F238E27FC236}">
                <a16:creationId xmlns:a16="http://schemas.microsoft.com/office/drawing/2014/main" id="{EFB2CFFC-6F33-FF1D-6833-EAC46F869A7F}"/>
              </a:ext>
            </a:extLst>
          </p:cNvPr>
          <p:cNvSpPr/>
          <p:nvPr/>
        </p:nvSpPr>
        <p:spPr>
          <a:xfrm>
            <a:off x="7868968" y="4619159"/>
            <a:ext cx="391885" cy="28476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86C79603-B576-484D-3CEA-39F622C045B2}"/>
              </a:ext>
            </a:extLst>
          </p:cNvPr>
          <p:cNvSpPr txBox="1"/>
          <p:nvPr/>
        </p:nvSpPr>
        <p:spPr>
          <a:xfrm>
            <a:off x="8260853" y="4576874"/>
            <a:ext cx="6096000" cy="369332"/>
          </a:xfrm>
          <a:prstGeom prst="rect">
            <a:avLst/>
          </a:prstGeom>
          <a:noFill/>
        </p:spPr>
        <p:txBody>
          <a:bodyPr wrap="square">
            <a:spAutoFit/>
          </a:bodyPr>
          <a:lstStyle/>
          <a:p>
            <a:r>
              <a:rPr lang="en-US" dirty="0"/>
              <a:t>Ref IAS 7.16(c) </a:t>
            </a:r>
          </a:p>
        </p:txBody>
      </p:sp>
      <p:sp>
        <p:nvSpPr>
          <p:cNvPr id="21" name="Étoile : 5 branches 20">
            <a:extLst>
              <a:ext uri="{FF2B5EF4-FFF2-40B4-BE49-F238E27FC236}">
                <a16:creationId xmlns:a16="http://schemas.microsoft.com/office/drawing/2014/main" id="{4198A67B-49DD-0F38-4640-AAAB4F7F1A90}"/>
              </a:ext>
            </a:extLst>
          </p:cNvPr>
          <p:cNvSpPr/>
          <p:nvPr/>
        </p:nvSpPr>
        <p:spPr>
          <a:xfrm>
            <a:off x="5704115" y="3188801"/>
            <a:ext cx="391885" cy="28476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Étoile : 5 branches 21">
            <a:extLst>
              <a:ext uri="{FF2B5EF4-FFF2-40B4-BE49-F238E27FC236}">
                <a16:creationId xmlns:a16="http://schemas.microsoft.com/office/drawing/2014/main" id="{49BD6148-70F5-E6C7-A286-51441E6E364C}"/>
              </a:ext>
            </a:extLst>
          </p:cNvPr>
          <p:cNvSpPr/>
          <p:nvPr/>
        </p:nvSpPr>
        <p:spPr>
          <a:xfrm>
            <a:off x="5729615" y="4476778"/>
            <a:ext cx="391885" cy="28476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Étoile : 5 branches 22">
            <a:extLst>
              <a:ext uri="{FF2B5EF4-FFF2-40B4-BE49-F238E27FC236}">
                <a16:creationId xmlns:a16="http://schemas.microsoft.com/office/drawing/2014/main" id="{718F8287-7B29-2487-661A-0CD56B19444C}"/>
              </a:ext>
            </a:extLst>
          </p:cNvPr>
          <p:cNvSpPr/>
          <p:nvPr/>
        </p:nvSpPr>
        <p:spPr>
          <a:xfrm>
            <a:off x="7868967" y="5160703"/>
            <a:ext cx="391885" cy="28476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BF056114-2D30-0347-5FD3-25E2FFAA33F0}"/>
              </a:ext>
            </a:extLst>
          </p:cNvPr>
          <p:cNvSpPr txBox="1"/>
          <p:nvPr/>
        </p:nvSpPr>
        <p:spPr>
          <a:xfrm>
            <a:off x="8260853" y="5135314"/>
            <a:ext cx="2964496" cy="369332"/>
          </a:xfrm>
          <a:prstGeom prst="rect">
            <a:avLst/>
          </a:prstGeom>
          <a:noFill/>
        </p:spPr>
        <p:txBody>
          <a:bodyPr wrap="square">
            <a:spAutoFit/>
          </a:bodyPr>
          <a:lstStyle/>
          <a:p>
            <a:r>
              <a:rPr lang="en-US" dirty="0"/>
              <a:t>Ref IAS 7.16 common practice </a:t>
            </a:r>
          </a:p>
        </p:txBody>
      </p:sp>
      <p:sp>
        <p:nvSpPr>
          <p:cNvPr id="25" name="Étoile : 5 branches 24">
            <a:extLst>
              <a:ext uri="{FF2B5EF4-FFF2-40B4-BE49-F238E27FC236}">
                <a16:creationId xmlns:a16="http://schemas.microsoft.com/office/drawing/2014/main" id="{F469F767-E7F3-71D3-471A-A5A3CCE4DCF3}"/>
              </a:ext>
            </a:extLst>
          </p:cNvPr>
          <p:cNvSpPr/>
          <p:nvPr/>
        </p:nvSpPr>
        <p:spPr>
          <a:xfrm>
            <a:off x="10091057" y="3188801"/>
            <a:ext cx="391885" cy="28476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074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0AB96-E7F1-B190-23F6-8C432CAEFB27}"/>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F8A87D61-F40C-45B5-4A10-DE516795AC2E}"/>
              </a:ext>
            </a:extLst>
          </p:cNvPr>
          <p:cNvSpPr txBox="1">
            <a:spLocks/>
          </p:cNvSpPr>
          <p:nvPr/>
        </p:nvSpPr>
        <p:spPr>
          <a:xfrm>
            <a:off x="417022" y="383549"/>
            <a:ext cx="11112249" cy="609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100" b="1" dirty="0">
                <a:solidFill>
                  <a:schemeClr val="accent1"/>
                </a:solidFill>
              </a:rPr>
              <a:t>Notes post réunion</a:t>
            </a:r>
          </a:p>
        </p:txBody>
      </p:sp>
      <p:pic>
        <p:nvPicPr>
          <p:cNvPr id="1026" name="x__x0000_i1032">
            <a:extLst>
              <a:ext uri="{FF2B5EF4-FFF2-40B4-BE49-F238E27FC236}">
                <a16:creationId xmlns:a16="http://schemas.microsoft.com/office/drawing/2014/main" id="{3606036C-D372-8C7E-5119-324F90DEF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22" y="1346909"/>
            <a:ext cx="4744919" cy="312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x_Image 1">
            <a:extLst>
              <a:ext uri="{FF2B5EF4-FFF2-40B4-BE49-F238E27FC236}">
                <a16:creationId xmlns:a16="http://schemas.microsoft.com/office/drawing/2014/main" id="{36C917FA-F2DE-71B2-6983-7B8115739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2" y="4619222"/>
            <a:ext cx="8619543" cy="157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9">
            <a:extLst>
              <a:ext uri="{FF2B5EF4-FFF2-40B4-BE49-F238E27FC236}">
                <a16:creationId xmlns:a16="http://schemas.microsoft.com/office/drawing/2014/main" id="{2311554F-3808-93BC-58B9-7AD7DC911C55}"/>
              </a:ext>
            </a:extLst>
          </p:cNvPr>
          <p:cNvSpPr txBox="1"/>
          <p:nvPr/>
        </p:nvSpPr>
        <p:spPr>
          <a:xfrm>
            <a:off x="6039419" y="2724182"/>
            <a:ext cx="5657047" cy="369332"/>
          </a:xfrm>
          <a:prstGeom prst="rect">
            <a:avLst/>
          </a:prstGeom>
          <a:noFill/>
        </p:spPr>
        <p:txBody>
          <a:bodyPr wrap="square">
            <a:spAutoFit/>
          </a:bodyPr>
          <a:lstStyle/>
          <a:p>
            <a:r>
              <a:rPr lang="fr-FR" dirty="0"/>
              <a:t>La situation est clarifiée par la documentation IFRS18</a:t>
            </a:r>
            <a:endParaRPr lang="en-US" dirty="0"/>
          </a:p>
        </p:txBody>
      </p:sp>
    </p:spTree>
    <p:extLst>
      <p:ext uri="{BB962C8B-B14F-4D97-AF65-F5344CB8AC3E}">
        <p14:creationId xmlns:p14="http://schemas.microsoft.com/office/powerpoint/2010/main" val="15336752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rKles">
  <a:themeElements>
    <a:clrScheme name="KPMG">
      <a:dk1>
        <a:sysClr val="windowText" lastClr="000000"/>
      </a:dk1>
      <a:lt1>
        <a:sysClr val="window" lastClr="FFFFFF"/>
      </a:lt1>
      <a:dk2>
        <a:srgbClr val="1F497D"/>
      </a:dk2>
      <a:lt2>
        <a:srgbClr val="EEECE1"/>
      </a:lt2>
      <a:accent1>
        <a:srgbClr val="0091DA"/>
      </a:accent1>
      <a:accent2>
        <a:srgbClr val="BC204B"/>
      </a:accent2>
      <a:accent3>
        <a:srgbClr val="43B02A"/>
      </a:accent3>
      <a:accent4>
        <a:srgbClr val="EAAA0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solidFill>
              <a:srgbClr val="003087"/>
            </a:solidFill>
            <a:latin typeface="Univers LT Std 45 Light"/>
            <a:cs typeface="Univers LT Std 45 Light"/>
          </a:defRPr>
        </a:defPPr>
      </a:lstStyle>
    </a:txDef>
  </a:objectDefaults>
  <a:extraClrSchemeLst/>
  <a:extLst>
    <a:ext uri="{05A4C25C-085E-4340-85A3-A5531E510DB2}">
      <thm15:themeFamily xmlns:thm15="http://schemas.microsoft.com/office/thememl/2012/main" name="Présentation6" id="{6067B2D1-F1D1-49CC-8254-112808E6B040}" vid="{C6333D09-D812-4467-B726-F1FA8058E6E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11197</TotalTime>
  <Words>713</Words>
  <Application>Microsoft Office PowerPoint</Application>
  <PresentationFormat>Widescreen</PresentationFormat>
  <Paragraphs>73</Paragraphs>
  <Slides>9</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Aptos</vt:lpstr>
      <vt:lpstr>Arial</vt:lpstr>
      <vt:lpstr>Arial Black</vt:lpstr>
      <vt:lpstr>Calibri</vt:lpstr>
      <vt:lpstr>Calibri Light</vt:lpstr>
      <vt:lpstr>KPMG Extralight</vt:lpstr>
      <vt:lpstr>Lucida Grande</vt:lpstr>
      <vt:lpstr>Univers for KPMG</vt:lpstr>
      <vt:lpstr>Univers for KPMG Light</vt:lpstr>
      <vt:lpstr>Wingdings</vt:lpstr>
      <vt:lpstr>Wingdings 3</vt:lpstr>
      <vt:lpstr>Thème Office</vt:lpstr>
      <vt:lpstr>CerKles</vt:lpstr>
      <vt:lpstr>PowerPoint Presentation</vt:lpstr>
      <vt:lpstr>Fil rouge de la réunion</vt:lpstr>
      <vt:lpstr>PowerPoint Presentation</vt:lpstr>
      <vt:lpstr>TFT : Tags de la section investissement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projet</dc:title>
  <dc:creator>steve</dc:creator>
  <cp:lastModifiedBy>Thomas Verdin</cp:lastModifiedBy>
  <cp:revision>541</cp:revision>
  <dcterms:created xsi:type="dcterms:W3CDTF">2020-10-27T13:06:58Z</dcterms:created>
  <dcterms:modified xsi:type="dcterms:W3CDTF">2024-12-17T17:58:15Z</dcterms:modified>
</cp:coreProperties>
</file>